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08" r:id="rId4"/>
  </p:sldMasterIdLst>
  <p:notesMasterIdLst>
    <p:notesMasterId r:id="rId16"/>
  </p:notesMasterIdLst>
  <p:handoutMasterIdLst>
    <p:handoutMasterId r:id="rId17"/>
  </p:handoutMasterIdLst>
  <p:sldIdLst>
    <p:sldId id="1040" r:id="rId5"/>
    <p:sldId id="1020" r:id="rId6"/>
    <p:sldId id="1035" r:id="rId7"/>
    <p:sldId id="1041" r:id="rId8"/>
    <p:sldId id="1045" r:id="rId9"/>
    <p:sldId id="1044" r:id="rId10"/>
    <p:sldId id="1046" r:id="rId11"/>
    <p:sldId id="1036" r:id="rId12"/>
    <p:sldId id="1048" r:id="rId13"/>
    <p:sldId id="1047" r:id="rId14"/>
    <p:sldId id="1001" r:id="rId15"/>
  </p:sldIdLst>
  <p:sldSz cx="12192000" cy="6858000"/>
  <p:notesSz cx="6808788" cy="9940925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Segoe UI Black" panose="020B0A02040204020203" pitchFamily="34" charset="0"/>
      <p:bold r:id="rId26"/>
      <p:boldItalic r:id="rId27"/>
    </p:embeddedFont>
    <p:embeddedFont>
      <p:font typeface="Segoe UI Light" panose="020B0502040204020203" pitchFamily="34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munter" initials="BD" lastIdx="1" clrIdx="0">
    <p:extLst>
      <p:ext uri="{19B8F6BF-5375-455C-9EA6-DF929625EA0E}">
        <p15:presenceInfo xmlns:p15="http://schemas.microsoft.com/office/powerpoint/2012/main" userId="S-1-5-21-3406137030-2195209846-2543946307-77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28366E"/>
    <a:srgbClr val="BE2255"/>
    <a:srgbClr val="030303"/>
    <a:srgbClr val="F2F2F2"/>
    <a:srgbClr val="FFCCCC"/>
    <a:srgbClr val="FF7C80"/>
    <a:srgbClr val="FFFFFF"/>
    <a:srgbClr val="438086"/>
    <a:srgbClr val="45BB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EF28D-CDF5-43A0-BC5A-9BD268F99254}" v="60" dt="2022-06-13T09:22:05.9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005" autoAdjust="0"/>
  </p:normalViewPr>
  <p:slideViewPr>
    <p:cSldViewPr snapToGrid="0">
      <p:cViewPr>
        <p:scale>
          <a:sx n="100" d="100"/>
          <a:sy n="100" d="100"/>
        </p:scale>
        <p:origin x="1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Isebaert" userId="a8611657-148b-413a-8257-6d519d10f28c" providerId="ADAL" clId="{236EF28D-CDF5-43A0-BC5A-9BD268F99254}"/>
    <pc:docChg chg="undo custSel addSld delSld modSld">
      <pc:chgData name="Julie Isebaert" userId="a8611657-148b-413a-8257-6d519d10f28c" providerId="ADAL" clId="{236EF28D-CDF5-43A0-BC5A-9BD268F99254}" dt="2022-06-13T09:22:19.880" v="3032" actId="14100"/>
      <pc:docMkLst>
        <pc:docMk/>
      </pc:docMkLst>
      <pc:sldChg chg="del">
        <pc:chgData name="Julie Isebaert" userId="a8611657-148b-413a-8257-6d519d10f28c" providerId="ADAL" clId="{236EF28D-CDF5-43A0-BC5A-9BD268F99254}" dt="2022-01-17T10:29:55.543" v="1684" actId="47"/>
        <pc:sldMkLst>
          <pc:docMk/>
          <pc:sldMk cId="478018585" sldId="1021"/>
        </pc:sldMkLst>
      </pc:sldChg>
      <pc:sldChg chg="del">
        <pc:chgData name="Julie Isebaert" userId="a8611657-148b-413a-8257-6d519d10f28c" providerId="ADAL" clId="{236EF28D-CDF5-43A0-BC5A-9BD268F99254}" dt="2022-01-17T10:48:56.835" v="2354" actId="47"/>
        <pc:sldMkLst>
          <pc:docMk/>
          <pc:sldMk cId="1495495346" sldId="1022"/>
        </pc:sldMkLst>
      </pc:sldChg>
      <pc:sldChg chg="del">
        <pc:chgData name="Julie Isebaert" userId="a8611657-148b-413a-8257-6d519d10f28c" providerId="ADAL" clId="{236EF28D-CDF5-43A0-BC5A-9BD268F99254}" dt="2022-01-17T10:29:56.460" v="1685" actId="47"/>
        <pc:sldMkLst>
          <pc:docMk/>
          <pc:sldMk cId="811311342" sldId="1023"/>
        </pc:sldMkLst>
      </pc:sldChg>
      <pc:sldChg chg="delSp modSp add del mod">
        <pc:chgData name="Julie Isebaert" userId="a8611657-148b-413a-8257-6d519d10f28c" providerId="ADAL" clId="{236EF28D-CDF5-43A0-BC5A-9BD268F99254}" dt="2022-01-17T09:42:17.353" v="83" actId="47"/>
        <pc:sldMkLst>
          <pc:docMk/>
          <pc:sldMk cId="1297538426" sldId="1026"/>
        </pc:sldMkLst>
        <pc:spChg chg="del mod">
          <ac:chgData name="Julie Isebaert" userId="a8611657-148b-413a-8257-6d519d10f28c" providerId="ADAL" clId="{236EF28D-CDF5-43A0-BC5A-9BD268F99254}" dt="2022-01-17T09:42:04.839" v="79" actId="478"/>
          <ac:spMkLst>
            <pc:docMk/>
            <pc:sldMk cId="1297538426" sldId="1026"/>
            <ac:spMk id="5" creationId="{661A0E6E-2873-4AB7-AFD1-C91A112D7451}"/>
          </ac:spMkLst>
        </pc:spChg>
        <pc:picChg chg="del">
          <ac:chgData name="Julie Isebaert" userId="a8611657-148b-413a-8257-6d519d10f28c" providerId="ADAL" clId="{236EF28D-CDF5-43A0-BC5A-9BD268F99254}" dt="2022-01-17T09:42:03.740" v="77" actId="478"/>
          <ac:picMkLst>
            <pc:docMk/>
            <pc:sldMk cId="1297538426" sldId="1026"/>
            <ac:picMk id="4" creationId="{F5F0D319-A3D0-4C39-A2F3-F6EEE27B78AD}"/>
          </ac:picMkLst>
        </pc:picChg>
        <pc:picChg chg="del">
          <ac:chgData name="Julie Isebaert" userId="a8611657-148b-413a-8257-6d519d10f28c" providerId="ADAL" clId="{236EF28D-CDF5-43A0-BC5A-9BD268F99254}" dt="2022-01-17T09:42:03.155" v="76" actId="478"/>
          <ac:picMkLst>
            <pc:docMk/>
            <pc:sldMk cId="1297538426" sldId="1026"/>
            <ac:picMk id="10" creationId="{D5A79757-5354-4C5C-A794-125BA1EB801D}"/>
          </ac:picMkLst>
        </pc:picChg>
      </pc:sldChg>
      <pc:sldChg chg="addSp delSp modSp add del mod">
        <pc:chgData name="Julie Isebaert" userId="a8611657-148b-413a-8257-6d519d10f28c" providerId="ADAL" clId="{236EF28D-CDF5-43A0-BC5A-9BD268F99254}" dt="2022-01-17T12:23:27.156" v="2873" actId="1036"/>
        <pc:sldMkLst>
          <pc:docMk/>
          <pc:sldMk cId="3469270615" sldId="1035"/>
        </pc:sldMkLst>
        <pc:spChg chg="add del mod">
          <ac:chgData name="Julie Isebaert" userId="a8611657-148b-413a-8257-6d519d10f28c" providerId="ADAL" clId="{236EF28D-CDF5-43A0-BC5A-9BD268F99254}" dt="2022-01-17T12:16:38.145" v="2804" actId="478"/>
          <ac:spMkLst>
            <pc:docMk/>
            <pc:sldMk cId="3469270615" sldId="1035"/>
            <ac:spMk id="2" creationId="{8AE70341-6FD2-47D6-A968-F2578A428E1D}"/>
          </ac:spMkLst>
        </pc:spChg>
        <pc:spChg chg="mod">
          <ac:chgData name="Julie Isebaert" userId="a8611657-148b-413a-8257-6d519d10f28c" providerId="ADAL" clId="{236EF28D-CDF5-43A0-BC5A-9BD268F99254}" dt="2022-01-17T09:34:26.578" v="74" actId="20577"/>
          <ac:spMkLst>
            <pc:docMk/>
            <pc:sldMk cId="3469270615" sldId="1035"/>
            <ac:spMk id="5" creationId="{BA3C1024-E3C2-4826-9BAC-13F1D285D970}"/>
          </ac:spMkLst>
        </pc:spChg>
        <pc:spChg chg="mod">
          <ac:chgData name="Julie Isebaert" userId="a8611657-148b-413a-8257-6d519d10f28c" providerId="ADAL" clId="{236EF28D-CDF5-43A0-BC5A-9BD268F99254}" dt="2022-01-17T12:14:47.643" v="2786" actId="1076"/>
          <ac:spMkLst>
            <pc:docMk/>
            <pc:sldMk cId="3469270615" sldId="1035"/>
            <ac:spMk id="30" creationId="{F58EFD33-1145-4F87-A527-7BD8A0F6DD93}"/>
          </ac:spMkLst>
        </pc:spChg>
        <pc:spChg chg="mod">
          <ac:chgData name="Julie Isebaert" userId="a8611657-148b-413a-8257-6d519d10f28c" providerId="ADAL" clId="{236EF28D-CDF5-43A0-BC5A-9BD268F99254}" dt="2022-01-17T12:14:36.527" v="2785" actId="14100"/>
          <ac:spMkLst>
            <pc:docMk/>
            <pc:sldMk cId="3469270615" sldId="1035"/>
            <ac:spMk id="31" creationId="{7601D6CE-239A-4262-AD6C-6C09F87A7EA3}"/>
          </ac:spMkLst>
        </pc:spChg>
        <pc:spChg chg="add del mod">
          <ac:chgData name="Julie Isebaert" userId="a8611657-148b-413a-8257-6d519d10f28c" providerId="ADAL" clId="{236EF28D-CDF5-43A0-BC5A-9BD268F99254}" dt="2022-01-17T12:15:57.288" v="2796" actId="1076"/>
          <ac:spMkLst>
            <pc:docMk/>
            <pc:sldMk cId="3469270615" sldId="1035"/>
            <ac:spMk id="45" creationId="{70F7081F-457D-4AEE-9278-6766EE3963C8}"/>
          </ac:spMkLst>
        </pc:spChg>
        <pc:spChg chg="mod">
          <ac:chgData name="Julie Isebaert" userId="a8611657-148b-413a-8257-6d519d10f28c" providerId="ADAL" clId="{236EF28D-CDF5-43A0-BC5A-9BD268F99254}" dt="2022-01-17T12:15:05.362" v="2788" actId="14100"/>
          <ac:spMkLst>
            <pc:docMk/>
            <pc:sldMk cId="3469270615" sldId="1035"/>
            <ac:spMk id="47" creationId="{D5AA96BC-43DD-47EA-AB4E-E96F14B13305}"/>
          </ac:spMkLst>
        </pc:spChg>
        <pc:grpChg chg="add del mod">
          <ac:chgData name="Julie Isebaert" userId="a8611657-148b-413a-8257-6d519d10f28c" providerId="ADAL" clId="{236EF28D-CDF5-43A0-BC5A-9BD268F99254}" dt="2022-01-17T12:16:35.135" v="2803" actId="1076"/>
          <ac:grpSpMkLst>
            <pc:docMk/>
            <pc:sldMk cId="3469270615" sldId="1035"/>
            <ac:grpSpMk id="9" creationId="{AB627084-7AD1-43F8-B33A-3F0C61DE3236}"/>
          </ac:grpSpMkLst>
        </pc:grpChg>
        <pc:grpChg chg="del">
          <ac:chgData name="Julie Isebaert" userId="a8611657-148b-413a-8257-6d519d10f28c" providerId="ADAL" clId="{236EF28D-CDF5-43A0-BC5A-9BD268F99254}" dt="2022-01-17T12:10:23.624" v="2735" actId="478"/>
          <ac:grpSpMkLst>
            <pc:docMk/>
            <pc:sldMk cId="3469270615" sldId="1035"/>
            <ac:grpSpMk id="14" creationId="{F8FE2813-86F4-4AED-A136-FD2D9188B522}"/>
          </ac:grpSpMkLst>
        </pc:grpChg>
        <pc:grpChg chg="del">
          <ac:chgData name="Julie Isebaert" userId="a8611657-148b-413a-8257-6d519d10f28c" providerId="ADAL" clId="{236EF28D-CDF5-43A0-BC5A-9BD268F99254}" dt="2022-01-17T12:11:17.246" v="2743" actId="478"/>
          <ac:grpSpMkLst>
            <pc:docMk/>
            <pc:sldMk cId="3469270615" sldId="1035"/>
            <ac:grpSpMk id="16" creationId="{0141C3E6-C6AB-4CD9-A43E-0FF9892EBEAD}"/>
          </ac:grpSpMkLst>
        </pc:grpChg>
        <pc:grpChg chg="add mod">
          <ac:chgData name="Julie Isebaert" userId="a8611657-148b-413a-8257-6d519d10f28c" providerId="ADAL" clId="{236EF28D-CDF5-43A0-BC5A-9BD268F99254}" dt="2022-01-17T12:23:03.023" v="2871" actId="164"/>
          <ac:grpSpMkLst>
            <pc:docMk/>
            <pc:sldMk cId="3469270615" sldId="1035"/>
            <ac:grpSpMk id="33" creationId="{B2E0BB03-F93C-4820-81B3-8AD9AEDA4B3F}"/>
          </ac:grpSpMkLst>
        </pc:grpChg>
        <pc:picChg chg="add del mod">
          <ac:chgData name="Julie Isebaert" userId="a8611657-148b-413a-8257-6d519d10f28c" providerId="ADAL" clId="{236EF28D-CDF5-43A0-BC5A-9BD268F99254}" dt="2022-01-17T12:10:08.537" v="2732" actId="478"/>
          <ac:picMkLst>
            <pc:docMk/>
            <pc:sldMk cId="3469270615" sldId="1035"/>
            <ac:picMk id="6" creationId="{6A3BE3A0-40AE-452F-8FCC-62B91EE7C0AC}"/>
          </ac:picMkLst>
        </pc:picChg>
        <pc:picChg chg="add mod">
          <ac:chgData name="Julie Isebaert" userId="a8611657-148b-413a-8257-6d519d10f28c" providerId="ADAL" clId="{236EF28D-CDF5-43A0-BC5A-9BD268F99254}" dt="2022-01-17T12:10:46.271" v="2740" actId="164"/>
          <ac:picMkLst>
            <pc:docMk/>
            <pc:sldMk cId="3469270615" sldId="1035"/>
            <ac:picMk id="8" creationId="{A27687F6-461A-44FB-A754-01147EBCAEF5}"/>
          </ac:picMkLst>
        </pc:picChg>
        <pc:picChg chg="add mod">
          <ac:chgData name="Julie Isebaert" userId="a8611657-148b-413a-8257-6d519d10f28c" providerId="ADAL" clId="{236EF28D-CDF5-43A0-BC5A-9BD268F99254}" dt="2022-01-17T12:23:03.023" v="2871" actId="164"/>
          <ac:picMkLst>
            <pc:docMk/>
            <pc:sldMk cId="3469270615" sldId="1035"/>
            <ac:picMk id="11" creationId="{690BB6CC-CCFD-4FC4-A030-A83706F38039}"/>
          </ac:picMkLst>
        </pc:picChg>
        <pc:picChg chg="mod topLvl modCrop">
          <ac:chgData name="Julie Isebaert" userId="a8611657-148b-413a-8257-6d519d10f28c" providerId="ADAL" clId="{236EF28D-CDF5-43A0-BC5A-9BD268F99254}" dt="2022-01-17T12:17:00.007" v="2807" actId="732"/>
          <ac:picMkLst>
            <pc:docMk/>
            <pc:sldMk cId="3469270615" sldId="1035"/>
            <ac:picMk id="13" creationId="{B3D71617-5BF2-4514-8264-0772449B9901}"/>
          </ac:picMkLst>
        </pc:picChg>
        <pc:picChg chg="add del mod">
          <ac:chgData name="Julie Isebaert" userId="a8611657-148b-413a-8257-6d519d10f28c" providerId="ADAL" clId="{236EF28D-CDF5-43A0-BC5A-9BD268F99254}" dt="2022-01-17T12:11:45.007" v="2748" actId="478"/>
          <ac:picMkLst>
            <pc:docMk/>
            <pc:sldMk cId="3469270615" sldId="1035"/>
            <ac:picMk id="15" creationId="{280A7FBC-881A-4861-9108-B0C6DB98309B}"/>
          </ac:picMkLst>
        </pc:picChg>
        <pc:picChg chg="add del mod">
          <ac:chgData name="Julie Isebaert" userId="a8611657-148b-413a-8257-6d519d10f28c" providerId="ADAL" clId="{236EF28D-CDF5-43A0-BC5A-9BD268F99254}" dt="2022-01-17T12:19:21.728" v="2813" actId="478"/>
          <ac:picMkLst>
            <pc:docMk/>
            <pc:sldMk cId="3469270615" sldId="1035"/>
            <ac:picMk id="18" creationId="{7865F50E-2E53-4D3A-95E8-6690C79691BE}"/>
          </ac:picMkLst>
        </pc:picChg>
        <pc:picChg chg="add mod">
          <ac:chgData name="Julie Isebaert" userId="a8611657-148b-413a-8257-6d519d10f28c" providerId="ADAL" clId="{236EF28D-CDF5-43A0-BC5A-9BD268F99254}" dt="2022-01-17T12:15:43.999" v="2795" actId="208"/>
          <ac:picMkLst>
            <pc:docMk/>
            <pc:sldMk cId="3469270615" sldId="1035"/>
            <ac:picMk id="19" creationId="{5FBE5226-1FE1-4C65-9FAA-43DD372131C8}"/>
          </ac:picMkLst>
        </pc:picChg>
        <pc:picChg chg="add mod">
          <ac:chgData name="Julie Isebaert" userId="a8611657-148b-413a-8257-6d519d10f28c" providerId="ADAL" clId="{236EF28D-CDF5-43A0-BC5A-9BD268F99254}" dt="2022-01-17T12:15:43.999" v="2795" actId="208"/>
          <ac:picMkLst>
            <pc:docMk/>
            <pc:sldMk cId="3469270615" sldId="1035"/>
            <ac:picMk id="20" creationId="{971AED93-634D-4A02-99EA-47FE88AA6EC2}"/>
          </ac:picMkLst>
        </pc:picChg>
        <pc:picChg chg="add del mod">
          <ac:chgData name="Julie Isebaert" userId="a8611657-148b-413a-8257-6d519d10f28c" providerId="ADAL" clId="{236EF28D-CDF5-43A0-BC5A-9BD268F99254}" dt="2022-01-17T12:19:59.257" v="2822" actId="478"/>
          <ac:picMkLst>
            <pc:docMk/>
            <pc:sldMk cId="3469270615" sldId="1035"/>
            <ac:picMk id="22" creationId="{F78BEE2A-8E90-4BF2-85F9-EDD798692393}"/>
          </ac:picMkLst>
        </pc:picChg>
        <pc:picChg chg="add del mod">
          <ac:chgData name="Julie Isebaert" userId="a8611657-148b-413a-8257-6d519d10f28c" providerId="ADAL" clId="{236EF28D-CDF5-43A0-BC5A-9BD268F99254}" dt="2022-01-17T12:20:57.238" v="2837" actId="478"/>
          <ac:picMkLst>
            <pc:docMk/>
            <pc:sldMk cId="3469270615" sldId="1035"/>
            <ac:picMk id="24" creationId="{58B1580C-50DC-4A90-BDBC-6BF543D22D6D}"/>
          </ac:picMkLst>
        </pc:picChg>
        <pc:picChg chg="del topLvl">
          <ac:chgData name="Julie Isebaert" userId="a8611657-148b-413a-8257-6d519d10f28c" providerId="ADAL" clId="{236EF28D-CDF5-43A0-BC5A-9BD268F99254}" dt="2022-01-17T12:10:23.624" v="2735" actId="478"/>
          <ac:picMkLst>
            <pc:docMk/>
            <pc:sldMk cId="3469270615" sldId="1035"/>
            <ac:picMk id="26" creationId="{AEE19982-AB68-40CE-8238-0B5A3F0482BF}"/>
          </ac:picMkLst>
        </pc:picChg>
        <pc:picChg chg="add del mod">
          <ac:chgData name="Julie Isebaert" userId="a8611657-148b-413a-8257-6d519d10f28c" providerId="ADAL" clId="{236EF28D-CDF5-43A0-BC5A-9BD268F99254}" dt="2022-01-17T12:22:21.495" v="2850" actId="478"/>
          <ac:picMkLst>
            <pc:docMk/>
            <pc:sldMk cId="3469270615" sldId="1035"/>
            <ac:picMk id="27" creationId="{57583DFF-763E-4819-9D42-5D48D8D794E9}"/>
          </ac:picMkLst>
        </pc:picChg>
        <pc:picChg chg="add mod">
          <ac:chgData name="Julie Isebaert" userId="a8611657-148b-413a-8257-6d519d10f28c" providerId="ADAL" clId="{236EF28D-CDF5-43A0-BC5A-9BD268F99254}" dt="2022-01-17T12:23:27.156" v="2873" actId="1036"/>
          <ac:picMkLst>
            <pc:docMk/>
            <pc:sldMk cId="3469270615" sldId="1035"/>
            <ac:picMk id="32" creationId="{79AA01FF-EE34-4EDC-90CB-DB3141251E84}"/>
          </ac:picMkLst>
        </pc:picChg>
        <pc:picChg chg="del">
          <ac:chgData name="Julie Isebaert" userId="a8611657-148b-413a-8257-6d519d10f28c" providerId="ADAL" clId="{236EF28D-CDF5-43A0-BC5A-9BD268F99254}" dt="2022-01-17T12:04:42.424" v="2649" actId="478"/>
          <ac:picMkLst>
            <pc:docMk/>
            <pc:sldMk cId="3469270615" sldId="1035"/>
            <ac:picMk id="49" creationId="{44840243-63ED-4736-8D5A-6938695BECB0}"/>
          </ac:picMkLst>
        </pc:picChg>
        <pc:picChg chg="mod">
          <ac:chgData name="Julie Isebaert" userId="a8611657-148b-413a-8257-6d519d10f28c" providerId="ADAL" clId="{236EF28D-CDF5-43A0-BC5A-9BD268F99254}" dt="2022-01-17T12:15:43.999" v="2795" actId="208"/>
          <ac:picMkLst>
            <pc:docMk/>
            <pc:sldMk cId="3469270615" sldId="1035"/>
            <ac:picMk id="50" creationId="{80EEC37A-34C5-4410-A0A4-98AC01FE944E}"/>
          </ac:picMkLst>
        </pc:picChg>
        <pc:picChg chg="mod">
          <ac:chgData name="Julie Isebaert" userId="a8611657-148b-413a-8257-6d519d10f28c" providerId="ADAL" clId="{236EF28D-CDF5-43A0-BC5A-9BD268F99254}" dt="2022-01-17T12:16:00.989" v="2797" actId="1076"/>
          <ac:picMkLst>
            <pc:docMk/>
            <pc:sldMk cId="3469270615" sldId="1035"/>
            <ac:picMk id="51" creationId="{74C75177-0A87-4422-BAE5-80CF71E33AAB}"/>
          </ac:picMkLst>
        </pc:picChg>
        <pc:picChg chg="del">
          <ac:chgData name="Julie Isebaert" userId="a8611657-148b-413a-8257-6d519d10f28c" providerId="ADAL" clId="{236EF28D-CDF5-43A0-BC5A-9BD268F99254}" dt="2022-01-17T12:07:53.119" v="2721" actId="478"/>
          <ac:picMkLst>
            <pc:docMk/>
            <pc:sldMk cId="3469270615" sldId="1035"/>
            <ac:picMk id="52" creationId="{947AE75C-2A13-4234-83FC-AE3041411903}"/>
          </ac:picMkLst>
        </pc:picChg>
        <pc:picChg chg="del">
          <ac:chgData name="Julie Isebaert" userId="a8611657-148b-413a-8257-6d519d10f28c" providerId="ADAL" clId="{236EF28D-CDF5-43A0-BC5A-9BD268F99254}" dt="2022-01-17T09:34:28.714" v="75" actId="478"/>
          <ac:picMkLst>
            <pc:docMk/>
            <pc:sldMk cId="3469270615" sldId="1035"/>
            <ac:picMk id="54" creationId="{088C4392-F12D-4775-9DC7-BA436733102A}"/>
          </ac:picMkLst>
        </pc:picChg>
      </pc:sldChg>
      <pc:sldChg chg="addSp delSp modSp add mod">
        <pc:chgData name="Julie Isebaert" userId="a8611657-148b-413a-8257-6d519d10f28c" providerId="ADAL" clId="{236EF28D-CDF5-43A0-BC5A-9BD268F99254}" dt="2022-06-13T09:17:33.429" v="2997" actId="20577"/>
        <pc:sldMkLst>
          <pc:docMk/>
          <pc:sldMk cId="1940177101" sldId="1036"/>
        </pc:sldMkLst>
        <pc:spChg chg="del">
          <ac:chgData name="Julie Isebaert" userId="a8611657-148b-413a-8257-6d519d10f28c" providerId="ADAL" clId="{236EF28D-CDF5-43A0-BC5A-9BD268F99254}" dt="2022-01-17T10:21:26.632" v="1506" actId="478"/>
          <ac:spMkLst>
            <pc:docMk/>
            <pc:sldMk cId="1940177101" sldId="1036"/>
            <ac:spMk id="3" creationId="{0CB62A16-8B0C-489E-8FA8-60A8E60DE616}"/>
          </ac:spMkLst>
        </pc:spChg>
        <pc:spChg chg="mod">
          <ac:chgData name="Julie Isebaert" userId="a8611657-148b-413a-8257-6d519d10f28c" providerId="ADAL" clId="{236EF28D-CDF5-43A0-BC5A-9BD268F99254}" dt="2022-06-13T09:17:33.429" v="2997" actId="20577"/>
          <ac:spMkLst>
            <pc:docMk/>
            <pc:sldMk cId="1940177101" sldId="1036"/>
            <ac:spMk id="9" creationId="{1153D038-9914-424A-AB4E-B2551DC0193E}"/>
          </ac:spMkLst>
        </pc:spChg>
        <pc:spChg chg="mod">
          <ac:chgData name="Julie Isebaert" userId="a8611657-148b-413a-8257-6d519d10f28c" providerId="ADAL" clId="{236EF28D-CDF5-43A0-BC5A-9BD268F99254}" dt="2022-01-17T10:47:55.949" v="2352" actId="404"/>
          <ac:spMkLst>
            <pc:docMk/>
            <pc:sldMk cId="1940177101" sldId="1036"/>
            <ac:spMk id="11" creationId="{56D2F200-E3A2-4D1E-952F-82043E9D6D81}"/>
          </ac:spMkLst>
        </pc:spChg>
        <pc:spChg chg="mod">
          <ac:chgData name="Julie Isebaert" userId="a8611657-148b-413a-8257-6d519d10f28c" providerId="ADAL" clId="{236EF28D-CDF5-43A0-BC5A-9BD268F99254}" dt="2022-01-17T10:21:43.363" v="1535" actId="20577"/>
          <ac:spMkLst>
            <pc:docMk/>
            <pc:sldMk cId="1940177101" sldId="1036"/>
            <ac:spMk id="13" creationId="{13CDEE8F-E519-42F3-A3E0-6DF5183B3C94}"/>
          </ac:spMkLst>
        </pc:spChg>
        <pc:spChg chg="del">
          <ac:chgData name="Julie Isebaert" userId="a8611657-148b-413a-8257-6d519d10f28c" providerId="ADAL" clId="{236EF28D-CDF5-43A0-BC5A-9BD268F99254}" dt="2022-01-17T10:21:28.239" v="1507" actId="478"/>
          <ac:spMkLst>
            <pc:docMk/>
            <pc:sldMk cId="1940177101" sldId="1036"/>
            <ac:spMk id="20" creationId="{E24D15BA-10CC-4FFF-84AD-C41C4324CED1}"/>
          </ac:spMkLst>
        </pc:spChg>
        <pc:spChg chg="add del mod">
          <ac:chgData name="Julie Isebaert" userId="a8611657-148b-413a-8257-6d519d10f28c" providerId="ADAL" clId="{236EF28D-CDF5-43A0-BC5A-9BD268F99254}" dt="2022-01-17T10:24:51.163" v="1561" actId="478"/>
          <ac:spMkLst>
            <pc:docMk/>
            <pc:sldMk cId="1940177101" sldId="1036"/>
            <ac:spMk id="21" creationId="{673948D6-3CAB-46FE-A1F0-E428CF880697}"/>
          </ac:spMkLst>
        </pc:spChg>
        <pc:picChg chg="add mod modCrop">
          <ac:chgData name="Julie Isebaert" userId="a8611657-148b-413a-8257-6d519d10f28c" providerId="ADAL" clId="{236EF28D-CDF5-43A0-BC5A-9BD268F99254}" dt="2022-01-17T10:24:31.037" v="1558" actId="14100"/>
          <ac:picMkLst>
            <pc:docMk/>
            <pc:sldMk cId="1940177101" sldId="1036"/>
            <ac:picMk id="4" creationId="{C1E3CB26-F02D-44D5-93AB-D7C4D7BA75B9}"/>
          </ac:picMkLst>
        </pc:picChg>
        <pc:picChg chg="del">
          <ac:chgData name="Julie Isebaert" userId="a8611657-148b-413a-8257-6d519d10f28c" providerId="ADAL" clId="{236EF28D-CDF5-43A0-BC5A-9BD268F99254}" dt="2022-01-17T10:22:09.599" v="1542" actId="478"/>
          <ac:picMkLst>
            <pc:docMk/>
            <pc:sldMk cId="1940177101" sldId="1036"/>
            <ac:picMk id="6" creationId="{DEAAC743-E723-4492-85A0-9C565240AE56}"/>
          </ac:picMkLst>
        </pc:picChg>
        <pc:picChg chg="add mod">
          <ac:chgData name="Julie Isebaert" userId="a8611657-148b-413a-8257-6d519d10f28c" providerId="ADAL" clId="{236EF28D-CDF5-43A0-BC5A-9BD268F99254}" dt="2022-01-17T10:24:10.647" v="1554" actId="14100"/>
          <ac:picMkLst>
            <pc:docMk/>
            <pc:sldMk cId="1940177101" sldId="1036"/>
            <ac:picMk id="7" creationId="{4F6AF622-0335-4D99-B1F2-C2FBC8DD6295}"/>
          </ac:picMkLst>
        </pc:picChg>
        <pc:picChg chg="del">
          <ac:chgData name="Julie Isebaert" userId="a8611657-148b-413a-8257-6d519d10f28c" providerId="ADAL" clId="{236EF28D-CDF5-43A0-BC5A-9BD268F99254}" dt="2022-01-17T10:22:08.498" v="1541" actId="478"/>
          <ac:picMkLst>
            <pc:docMk/>
            <pc:sldMk cId="1940177101" sldId="1036"/>
            <ac:picMk id="8" creationId="{DAF1E23A-0DBA-480B-B317-590AD584C53D}"/>
          </ac:picMkLst>
        </pc:picChg>
        <pc:picChg chg="del">
          <ac:chgData name="Julie Isebaert" userId="a8611657-148b-413a-8257-6d519d10f28c" providerId="ADAL" clId="{236EF28D-CDF5-43A0-BC5A-9BD268F99254}" dt="2022-01-17T10:21:25.589" v="1505" actId="478"/>
          <ac:picMkLst>
            <pc:docMk/>
            <pc:sldMk cId="1940177101" sldId="1036"/>
            <ac:picMk id="18" creationId="{D51C103D-A618-4FD0-BF43-CF7EF53FFCFA}"/>
          </ac:picMkLst>
        </pc:picChg>
        <pc:picChg chg="del">
          <ac:chgData name="Julie Isebaert" userId="a8611657-148b-413a-8257-6d519d10f28c" providerId="ADAL" clId="{236EF28D-CDF5-43A0-BC5A-9BD268F99254}" dt="2022-01-17T10:21:55.208" v="1536" actId="478"/>
          <ac:picMkLst>
            <pc:docMk/>
            <pc:sldMk cId="1940177101" sldId="1036"/>
            <ac:picMk id="19" creationId="{1689ECC3-28B5-4CB4-8E5F-DA06C0954CCC}"/>
          </ac:picMkLst>
        </pc:picChg>
        <pc:picChg chg="del">
          <ac:chgData name="Julie Isebaert" userId="a8611657-148b-413a-8257-6d519d10f28c" providerId="ADAL" clId="{236EF28D-CDF5-43A0-BC5A-9BD268F99254}" dt="2022-01-17T10:20:37.041" v="1496" actId="478"/>
          <ac:picMkLst>
            <pc:docMk/>
            <pc:sldMk cId="1940177101" sldId="1036"/>
            <ac:picMk id="23" creationId="{7DBACD63-A529-4662-8F03-8B0B00180E96}"/>
          </ac:picMkLst>
        </pc:picChg>
        <pc:picChg chg="add del mod">
          <ac:chgData name="Julie Isebaert" userId="a8611657-148b-413a-8257-6d519d10f28c" providerId="ADAL" clId="{236EF28D-CDF5-43A0-BC5A-9BD268F99254}" dt="2022-01-17T10:24:04.485" v="1551" actId="478"/>
          <ac:picMkLst>
            <pc:docMk/>
            <pc:sldMk cId="1940177101" sldId="1036"/>
            <ac:picMk id="24" creationId="{5A78F160-859C-497A-8854-92AB275FA640}"/>
          </ac:picMkLst>
        </pc:picChg>
        <pc:picChg chg="del">
          <ac:chgData name="Julie Isebaert" userId="a8611657-148b-413a-8257-6d519d10f28c" providerId="ADAL" clId="{236EF28D-CDF5-43A0-BC5A-9BD268F99254}" dt="2022-01-17T10:19:25.369" v="1330" actId="478"/>
          <ac:picMkLst>
            <pc:docMk/>
            <pc:sldMk cId="1940177101" sldId="1036"/>
            <ac:picMk id="25" creationId="{F65775FE-0F6F-4C9C-9278-718681323A11}"/>
          </ac:picMkLst>
        </pc:picChg>
        <pc:picChg chg="add del">
          <ac:chgData name="Julie Isebaert" userId="a8611657-148b-413a-8257-6d519d10f28c" providerId="ADAL" clId="{236EF28D-CDF5-43A0-BC5A-9BD268F99254}" dt="2022-01-17T10:24:04.878" v="1552" actId="478"/>
          <ac:picMkLst>
            <pc:docMk/>
            <pc:sldMk cId="1940177101" sldId="1036"/>
            <ac:picMk id="27" creationId="{53334C6B-27D2-4255-BF75-4F2F84A98964}"/>
          </ac:picMkLst>
        </pc:picChg>
        <pc:picChg chg="add mod">
          <ac:chgData name="Julie Isebaert" userId="a8611657-148b-413a-8257-6d519d10f28c" providerId="ADAL" clId="{236EF28D-CDF5-43A0-BC5A-9BD268F99254}" dt="2022-01-17T10:24:37.300" v="1559" actId="1076"/>
          <ac:picMkLst>
            <pc:docMk/>
            <pc:sldMk cId="1940177101" sldId="1036"/>
            <ac:picMk id="29" creationId="{C68F06B3-0011-4B90-B917-673AA1518820}"/>
          </ac:picMkLst>
        </pc:picChg>
        <pc:picChg chg="add mod">
          <ac:chgData name="Julie Isebaert" userId="a8611657-148b-413a-8257-6d519d10f28c" providerId="ADAL" clId="{236EF28D-CDF5-43A0-BC5A-9BD268F99254}" dt="2022-01-17T10:24:49.528" v="1560" actId="1076"/>
          <ac:picMkLst>
            <pc:docMk/>
            <pc:sldMk cId="1940177101" sldId="1036"/>
            <ac:picMk id="31" creationId="{0988F8F3-A014-4044-A40E-5EB3AED7CFFF}"/>
          </ac:picMkLst>
        </pc:picChg>
      </pc:sldChg>
      <pc:sldChg chg="addSp delSp modSp add del mod">
        <pc:chgData name="Julie Isebaert" userId="a8611657-148b-413a-8257-6d519d10f28c" providerId="ADAL" clId="{236EF28D-CDF5-43A0-BC5A-9BD268F99254}" dt="2022-01-17T10:42:53.012" v="2227" actId="47"/>
        <pc:sldMkLst>
          <pc:docMk/>
          <pc:sldMk cId="3795849197" sldId="1037"/>
        </pc:sldMkLst>
        <pc:spChg chg="mod">
          <ac:chgData name="Julie Isebaert" userId="a8611657-148b-413a-8257-6d519d10f28c" providerId="ADAL" clId="{236EF28D-CDF5-43A0-BC5A-9BD268F99254}" dt="2022-01-17T10:04:26.978" v="872" actId="20577"/>
          <ac:spMkLst>
            <pc:docMk/>
            <pc:sldMk cId="3795849197" sldId="1037"/>
            <ac:spMk id="2" creationId="{5C8E1D89-1DA6-47C4-862E-7F01C5FC425F}"/>
          </ac:spMkLst>
        </pc:spChg>
        <pc:spChg chg="mod">
          <ac:chgData name="Julie Isebaert" userId="a8611657-148b-413a-8257-6d519d10f28c" providerId="ADAL" clId="{236EF28D-CDF5-43A0-BC5A-9BD268F99254}" dt="2022-01-17T09:48:51.686" v="791" actId="20577"/>
          <ac:spMkLst>
            <pc:docMk/>
            <pc:sldMk cId="3795849197" sldId="1037"/>
            <ac:spMk id="25" creationId="{3B44D9A9-38ED-4F83-901A-2EE4D2739C8D}"/>
          </ac:spMkLst>
        </pc:spChg>
        <pc:spChg chg="add mod">
          <ac:chgData name="Julie Isebaert" userId="a8611657-148b-413a-8257-6d519d10f28c" providerId="ADAL" clId="{236EF28D-CDF5-43A0-BC5A-9BD268F99254}" dt="2022-01-17T10:35:43.829" v="2011" actId="1076"/>
          <ac:spMkLst>
            <pc:docMk/>
            <pc:sldMk cId="3795849197" sldId="1037"/>
            <ac:spMk id="44" creationId="{8F855330-C3A0-4381-9EA8-B53689BE1595}"/>
          </ac:spMkLst>
        </pc:spChg>
        <pc:picChg chg="del">
          <ac:chgData name="Julie Isebaert" userId="a8611657-148b-413a-8257-6d519d10f28c" providerId="ADAL" clId="{236EF28D-CDF5-43A0-BC5A-9BD268F99254}" dt="2022-01-17T09:48:41.339" v="783" actId="478"/>
          <ac:picMkLst>
            <pc:docMk/>
            <pc:sldMk cId="3795849197" sldId="1037"/>
            <ac:picMk id="6" creationId="{D502A3D7-8173-41F9-BA09-0BC6E76710D1}"/>
          </ac:picMkLst>
        </pc:picChg>
        <pc:picChg chg="del">
          <ac:chgData name="Julie Isebaert" userId="a8611657-148b-413a-8257-6d519d10f28c" providerId="ADAL" clId="{236EF28D-CDF5-43A0-BC5A-9BD268F99254}" dt="2022-01-17T09:48:43.144" v="784" actId="478"/>
          <ac:picMkLst>
            <pc:docMk/>
            <pc:sldMk cId="3795849197" sldId="1037"/>
            <ac:picMk id="15" creationId="{C4BDB6FD-10A0-4861-B92C-188FD5B490FE}"/>
          </ac:picMkLst>
        </pc:picChg>
        <pc:picChg chg="del">
          <ac:chgData name="Julie Isebaert" userId="a8611657-148b-413a-8257-6d519d10f28c" providerId="ADAL" clId="{236EF28D-CDF5-43A0-BC5A-9BD268F99254}" dt="2022-01-17T09:49:32.572" v="792" actId="478"/>
          <ac:picMkLst>
            <pc:docMk/>
            <pc:sldMk cId="3795849197" sldId="1037"/>
            <ac:picMk id="24" creationId="{DC2CB0DA-39B5-49C8-A9A1-1957B2165601}"/>
          </ac:picMkLst>
        </pc:picChg>
        <pc:picChg chg="add del">
          <ac:chgData name="Julie Isebaert" userId="a8611657-148b-413a-8257-6d519d10f28c" providerId="ADAL" clId="{236EF28D-CDF5-43A0-BC5A-9BD268F99254}" dt="2022-01-17T09:48:47.482" v="786" actId="478"/>
          <ac:picMkLst>
            <pc:docMk/>
            <pc:sldMk cId="3795849197" sldId="1037"/>
            <ac:picMk id="57" creationId="{379E9A2A-A0C6-4D6C-857A-2F2BBB4BDB63}"/>
          </ac:picMkLst>
        </pc:picChg>
      </pc:sldChg>
      <pc:sldChg chg="addSp delSp modSp add del mod">
        <pc:chgData name="Julie Isebaert" userId="a8611657-148b-413a-8257-6d519d10f28c" providerId="ADAL" clId="{236EF28D-CDF5-43A0-BC5A-9BD268F99254}" dt="2022-01-17T11:05:31.481" v="2636" actId="47"/>
        <pc:sldMkLst>
          <pc:docMk/>
          <pc:sldMk cId="3644544577" sldId="1038"/>
        </pc:sldMkLst>
        <pc:spChg chg="del mod">
          <ac:chgData name="Julie Isebaert" userId="a8611657-148b-413a-8257-6d519d10f28c" providerId="ADAL" clId="{236EF28D-CDF5-43A0-BC5A-9BD268F99254}" dt="2022-01-17T10:57:17.024" v="2537" actId="478"/>
          <ac:spMkLst>
            <pc:docMk/>
            <pc:sldMk cId="3644544577" sldId="1038"/>
            <ac:spMk id="4" creationId="{02847590-F931-4D2A-85FD-2EA9BFA19881}"/>
          </ac:spMkLst>
        </pc:spChg>
        <pc:spChg chg="mod">
          <ac:chgData name="Julie Isebaert" userId="a8611657-148b-413a-8257-6d519d10f28c" providerId="ADAL" clId="{236EF28D-CDF5-43A0-BC5A-9BD268F99254}" dt="2022-01-17T11:00:52.552" v="2570" actId="1076"/>
          <ac:spMkLst>
            <pc:docMk/>
            <pc:sldMk cId="3644544577" sldId="1038"/>
            <ac:spMk id="5" creationId="{EC16C599-EC8C-4C6B-97C9-9B0BEF1376F1}"/>
          </ac:spMkLst>
        </pc:spChg>
        <pc:spChg chg="mod">
          <ac:chgData name="Julie Isebaert" userId="a8611657-148b-413a-8257-6d519d10f28c" providerId="ADAL" clId="{236EF28D-CDF5-43A0-BC5A-9BD268F99254}" dt="2022-01-17T10:57:27.806" v="2539" actId="1076"/>
          <ac:spMkLst>
            <pc:docMk/>
            <pc:sldMk cId="3644544577" sldId="1038"/>
            <ac:spMk id="6" creationId="{425397BE-A968-484F-AA93-21C6B0DCE3AA}"/>
          </ac:spMkLst>
        </pc:spChg>
        <pc:spChg chg="add del mod">
          <ac:chgData name="Julie Isebaert" userId="a8611657-148b-413a-8257-6d519d10f28c" providerId="ADAL" clId="{236EF28D-CDF5-43A0-BC5A-9BD268F99254}" dt="2022-01-17T10:57:17.979" v="2538" actId="478"/>
          <ac:spMkLst>
            <pc:docMk/>
            <pc:sldMk cId="3644544577" sldId="1038"/>
            <ac:spMk id="12" creationId="{99F654A3-046B-4414-B7BB-2F519EAA16CC}"/>
          </ac:spMkLst>
        </pc:spChg>
        <pc:spChg chg="mod">
          <ac:chgData name="Julie Isebaert" userId="a8611657-148b-413a-8257-6d519d10f28c" providerId="ADAL" clId="{236EF28D-CDF5-43A0-BC5A-9BD268F99254}" dt="2022-01-17T11:00:26.211" v="2563" actId="14100"/>
          <ac:spMkLst>
            <pc:docMk/>
            <pc:sldMk cId="3644544577" sldId="1038"/>
            <ac:spMk id="29" creationId="{527161CE-1986-44C2-A49F-4500E12D0957}"/>
          </ac:spMkLst>
        </pc:spChg>
        <pc:spChg chg="mod">
          <ac:chgData name="Julie Isebaert" userId="a8611657-148b-413a-8257-6d519d10f28c" providerId="ADAL" clId="{236EF28D-CDF5-43A0-BC5A-9BD268F99254}" dt="2022-01-17T11:00:20.613" v="2562" actId="14100"/>
          <ac:spMkLst>
            <pc:docMk/>
            <pc:sldMk cId="3644544577" sldId="1038"/>
            <ac:spMk id="30" creationId="{53DA534C-C61F-4183-A554-1272E562D3F1}"/>
          </ac:spMkLst>
        </pc:spChg>
        <pc:spChg chg="mod">
          <ac:chgData name="Julie Isebaert" userId="a8611657-148b-413a-8257-6d519d10f28c" providerId="ADAL" clId="{236EF28D-CDF5-43A0-BC5A-9BD268F99254}" dt="2022-01-17T11:02:13.978" v="2581" actId="1076"/>
          <ac:spMkLst>
            <pc:docMk/>
            <pc:sldMk cId="3644544577" sldId="1038"/>
            <ac:spMk id="31" creationId="{BDC1C6C7-694A-499B-B98B-2A37E77215B9}"/>
          </ac:spMkLst>
        </pc:spChg>
        <pc:spChg chg="mod">
          <ac:chgData name="Julie Isebaert" userId="a8611657-148b-413a-8257-6d519d10f28c" providerId="ADAL" clId="{236EF28D-CDF5-43A0-BC5A-9BD268F99254}" dt="2022-01-17T11:02:32.033" v="2584" actId="1076"/>
          <ac:spMkLst>
            <pc:docMk/>
            <pc:sldMk cId="3644544577" sldId="1038"/>
            <ac:spMk id="32" creationId="{84DED7AB-9545-4BEA-82E7-04C42BEFF775}"/>
          </ac:spMkLst>
        </pc:spChg>
        <pc:spChg chg="mod">
          <ac:chgData name="Julie Isebaert" userId="a8611657-148b-413a-8257-6d519d10f28c" providerId="ADAL" clId="{236EF28D-CDF5-43A0-BC5A-9BD268F99254}" dt="2022-01-17T11:02:22.642" v="2583" actId="1076"/>
          <ac:spMkLst>
            <pc:docMk/>
            <pc:sldMk cId="3644544577" sldId="1038"/>
            <ac:spMk id="37" creationId="{CCF00FD1-7F04-47B3-B47B-A469D81DD538}"/>
          </ac:spMkLst>
        </pc:spChg>
        <pc:spChg chg="mod">
          <ac:chgData name="Julie Isebaert" userId="a8611657-148b-413a-8257-6d519d10f28c" providerId="ADAL" clId="{236EF28D-CDF5-43A0-BC5A-9BD268F99254}" dt="2022-01-17T11:03:58.123" v="2602" actId="14100"/>
          <ac:spMkLst>
            <pc:docMk/>
            <pc:sldMk cId="3644544577" sldId="1038"/>
            <ac:spMk id="41" creationId="{12C936F4-3C59-422A-BF23-2BF5E930A0A2}"/>
          </ac:spMkLst>
        </pc:spChg>
        <pc:spChg chg="mod">
          <ac:chgData name="Julie Isebaert" userId="a8611657-148b-413a-8257-6d519d10f28c" providerId="ADAL" clId="{236EF28D-CDF5-43A0-BC5A-9BD268F99254}" dt="2022-01-17T11:03:44.118" v="2599" actId="14100"/>
          <ac:spMkLst>
            <pc:docMk/>
            <pc:sldMk cId="3644544577" sldId="1038"/>
            <ac:spMk id="43" creationId="{65EB325E-9140-4697-BB1A-EB3530467572}"/>
          </ac:spMkLst>
        </pc:spChg>
        <pc:spChg chg="add del mod">
          <ac:chgData name="Julie Isebaert" userId="a8611657-148b-413a-8257-6d519d10f28c" providerId="ADAL" clId="{236EF28D-CDF5-43A0-BC5A-9BD268F99254}" dt="2022-01-17T10:48:58.265" v="2355" actId="478"/>
          <ac:spMkLst>
            <pc:docMk/>
            <pc:sldMk cId="3644544577" sldId="1038"/>
            <ac:spMk id="45" creationId="{B2B232E0-756D-4B89-B6B6-C2D081919625}"/>
          </ac:spMkLst>
        </pc:spChg>
        <pc:spChg chg="add mod">
          <ac:chgData name="Julie Isebaert" userId="a8611657-148b-413a-8257-6d519d10f28c" providerId="ADAL" clId="{236EF28D-CDF5-43A0-BC5A-9BD268F99254}" dt="2022-01-17T11:03:53.308" v="2601" actId="14100"/>
          <ac:spMkLst>
            <pc:docMk/>
            <pc:sldMk cId="3644544577" sldId="1038"/>
            <ac:spMk id="47" creationId="{2429571C-FD8B-4702-A893-CD2AA5840C35}"/>
          </ac:spMkLst>
        </pc:spChg>
        <pc:spChg chg="add del mod">
          <ac:chgData name="Julie Isebaert" userId="a8611657-148b-413a-8257-6d519d10f28c" providerId="ADAL" clId="{236EF28D-CDF5-43A0-BC5A-9BD268F99254}" dt="2022-01-17T11:04:00.618" v="2603" actId="478"/>
          <ac:spMkLst>
            <pc:docMk/>
            <pc:sldMk cId="3644544577" sldId="1038"/>
            <ac:spMk id="57" creationId="{B20421B9-BCE5-4603-BEEC-ABBB76E1A41A}"/>
          </ac:spMkLst>
        </pc:spChg>
        <pc:spChg chg="del mod">
          <ac:chgData name="Julie Isebaert" userId="a8611657-148b-413a-8257-6d519d10f28c" providerId="ADAL" clId="{236EF28D-CDF5-43A0-BC5A-9BD268F99254}" dt="2022-01-17T10:57:16.240" v="2535" actId="478"/>
          <ac:spMkLst>
            <pc:docMk/>
            <pc:sldMk cId="3644544577" sldId="1038"/>
            <ac:spMk id="62" creationId="{4EBEAB84-0B92-4BA4-B3CF-D8EC2A74A700}"/>
          </ac:spMkLst>
        </pc:spChg>
        <pc:grpChg chg="add mod">
          <ac:chgData name="Julie Isebaert" userId="a8611657-148b-413a-8257-6d519d10f28c" providerId="ADAL" clId="{236EF28D-CDF5-43A0-BC5A-9BD268F99254}" dt="2022-01-17T11:00:52.552" v="2570" actId="1076"/>
          <ac:grpSpMkLst>
            <pc:docMk/>
            <pc:sldMk cId="3644544577" sldId="1038"/>
            <ac:grpSpMk id="13" creationId="{E0CD598A-9997-430D-9F64-252E62249357}"/>
          </ac:grpSpMkLst>
        </pc:grpChg>
        <pc:grpChg chg="add mod">
          <ac:chgData name="Julie Isebaert" userId="a8611657-148b-413a-8257-6d519d10f28c" providerId="ADAL" clId="{236EF28D-CDF5-43A0-BC5A-9BD268F99254}" dt="2022-01-17T11:00:52.552" v="2570" actId="1076"/>
          <ac:grpSpMkLst>
            <pc:docMk/>
            <pc:sldMk cId="3644544577" sldId="1038"/>
            <ac:grpSpMk id="16" creationId="{9EFFAF1B-5A01-4E01-BF0F-8A0FD30A3DCA}"/>
          </ac:grpSpMkLst>
        </pc:grpChg>
        <pc:grpChg chg="add mod">
          <ac:chgData name="Julie Isebaert" userId="a8611657-148b-413a-8257-6d519d10f28c" providerId="ADAL" clId="{236EF28D-CDF5-43A0-BC5A-9BD268F99254}" dt="2022-01-17T11:00:52.552" v="2570" actId="1076"/>
          <ac:grpSpMkLst>
            <pc:docMk/>
            <pc:sldMk cId="3644544577" sldId="1038"/>
            <ac:grpSpMk id="18" creationId="{076E199B-DCC2-4D81-8981-AAC5DC92130D}"/>
          </ac:grpSpMkLst>
        </pc:grpChg>
        <pc:grpChg chg="add mod">
          <ac:chgData name="Julie Isebaert" userId="a8611657-148b-413a-8257-6d519d10f28c" providerId="ADAL" clId="{236EF28D-CDF5-43A0-BC5A-9BD268F99254}" dt="2022-01-17T10:57:48.945" v="2543" actId="164"/>
          <ac:grpSpMkLst>
            <pc:docMk/>
            <pc:sldMk cId="3644544577" sldId="1038"/>
            <ac:grpSpMk id="20" creationId="{6D084027-C91E-42F6-A180-47D0C2C33DEC}"/>
          </ac:grpSpMkLst>
        </pc:grpChg>
        <pc:grpChg chg="add mod">
          <ac:chgData name="Julie Isebaert" userId="a8611657-148b-413a-8257-6d519d10f28c" providerId="ADAL" clId="{236EF28D-CDF5-43A0-BC5A-9BD268F99254}" dt="2022-01-17T10:57:53.110" v="2544" actId="164"/>
          <ac:grpSpMkLst>
            <pc:docMk/>
            <pc:sldMk cId="3644544577" sldId="1038"/>
            <ac:grpSpMk id="24" creationId="{EDC6EE43-3153-4936-A09E-E062866B4B04}"/>
          </ac:grpSpMkLst>
        </pc:grpChg>
        <pc:grpChg chg="del">
          <ac:chgData name="Julie Isebaert" userId="a8611657-148b-413a-8257-6d519d10f28c" providerId="ADAL" clId="{236EF28D-CDF5-43A0-BC5A-9BD268F99254}" dt="2022-01-17T10:29:09.784" v="1674" actId="478"/>
          <ac:grpSpMkLst>
            <pc:docMk/>
            <pc:sldMk cId="3644544577" sldId="1038"/>
            <ac:grpSpMk id="46" creationId="{BC5072DF-3A20-44A1-9B85-BC0FCC77B1F2}"/>
          </ac:grpSpMkLst>
        </pc:grpChg>
        <pc:grpChg chg="add mod">
          <ac:chgData name="Julie Isebaert" userId="a8611657-148b-413a-8257-6d519d10f28c" providerId="ADAL" clId="{236EF28D-CDF5-43A0-BC5A-9BD268F99254}" dt="2022-01-17T11:01:46.946" v="2577" actId="164"/>
          <ac:grpSpMkLst>
            <pc:docMk/>
            <pc:sldMk cId="3644544577" sldId="1038"/>
            <ac:grpSpMk id="49" creationId="{F5B3790D-4276-4643-9AF4-F5CB9AB7D907}"/>
          </ac:grpSpMkLst>
        </pc:grpChg>
        <pc:grpChg chg="add mod">
          <ac:chgData name="Julie Isebaert" userId="a8611657-148b-413a-8257-6d519d10f28c" providerId="ADAL" clId="{236EF28D-CDF5-43A0-BC5A-9BD268F99254}" dt="2022-01-17T11:01:51.683" v="2578" actId="164"/>
          <ac:grpSpMkLst>
            <pc:docMk/>
            <pc:sldMk cId="3644544577" sldId="1038"/>
            <ac:grpSpMk id="51" creationId="{9F47E5CF-41C2-4665-A3CE-35DDB11C2CA7}"/>
          </ac:grpSpMkLst>
        </pc:grpChg>
        <pc:grpChg chg="add mod">
          <ac:chgData name="Julie Isebaert" userId="a8611657-148b-413a-8257-6d519d10f28c" providerId="ADAL" clId="{236EF28D-CDF5-43A0-BC5A-9BD268F99254}" dt="2022-01-17T11:01:54.859" v="2579" actId="164"/>
          <ac:grpSpMkLst>
            <pc:docMk/>
            <pc:sldMk cId="3644544577" sldId="1038"/>
            <ac:grpSpMk id="52" creationId="{957F4728-F32D-4EFA-AD7D-4BB38498BCD2}"/>
          </ac:grpSpMkLst>
        </pc:grpChg>
        <pc:picChg chg="add mod">
          <ac:chgData name="Julie Isebaert" userId="a8611657-148b-413a-8257-6d519d10f28c" providerId="ADAL" clId="{236EF28D-CDF5-43A0-BC5A-9BD268F99254}" dt="2022-01-17T10:57:37.958" v="2541" actId="164"/>
          <ac:picMkLst>
            <pc:docMk/>
            <pc:sldMk cId="3644544577" sldId="1038"/>
            <ac:picMk id="7" creationId="{49102810-A013-4FF2-AB5A-078E64AE6687}"/>
          </ac:picMkLst>
        </pc:picChg>
        <pc:picChg chg="mod">
          <ac:chgData name="Julie Isebaert" userId="a8611657-148b-413a-8257-6d519d10f28c" providerId="ADAL" clId="{236EF28D-CDF5-43A0-BC5A-9BD268F99254}" dt="2022-01-17T11:00:52.552" v="2570" actId="1076"/>
          <ac:picMkLst>
            <pc:docMk/>
            <pc:sldMk cId="3644544577" sldId="1038"/>
            <ac:picMk id="9" creationId="{4D996198-6F55-449B-9607-98F91F9B1EC3}"/>
          </ac:picMkLst>
        </pc:picChg>
        <pc:picChg chg="add mod">
          <ac:chgData name="Julie Isebaert" userId="a8611657-148b-413a-8257-6d519d10f28c" providerId="ADAL" clId="{236EF28D-CDF5-43A0-BC5A-9BD268F99254}" dt="2022-01-17T10:57:42.897" v="2542" actId="164"/>
          <ac:picMkLst>
            <pc:docMk/>
            <pc:sldMk cId="3644544577" sldId="1038"/>
            <ac:picMk id="10" creationId="{34954980-6A14-4B4B-A1AD-21481769D684}"/>
          </ac:picMkLst>
        </pc:picChg>
        <pc:picChg chg="del">
          <ac:chgData name="Julie Isebaert" userId="a8611657-148b-413a-8257-6d519d10f28c" providerId="ADAL" clId="{236EF28D-CDF5-43A0-BC5A-9BD268F99254}" dt="2022-01-17T10:57:15.117" v="2533" actId="478"/>
          <ac:picMkLst>
            <pc:docMk/>
            <pc:sldMk cId="3644544577" sldId="1038"/>
            <ac:picMk id="14" creationId="{0AF3D74F-30CB-414C-A8B9-5840D824A21B}"/>
          </ac:picMkLst>
        </pc:picChg>
        <pc:picChg chg="mod">
          <ac:chgData name="Julie Isebaert" userId="a8611657-148b-413a-8257-6d519d10f28c" providerId="ADAL" clId="{236EF28D-CDF5-43A0-BC5A-9BD268F99254}" dt="2022-01-17T10:57:27.806" v="2539" actId="1076"/>
          <ac:picMkLst>
            <pc:docMk/>
            <pc:sldMk cId="3644544577" sldId="1038"/>
            <ac:picMk id="15" creationId="{92C4FE3F-3F74-49AD-ABFE-AA11D2BE7C5E}"/>
          </ac:picMkLst>
        </pc:picChg>
        <pc:picChg chg="del">
          <ac:chgData name="Julie Isebaert" userId="a8611657-148b-413a-8257-6d519d10f28c" providerId="ADAL" clId="{236EF28D-CDF5-43A0-BC5A-9BD268F99254}" dt="2022-01-17T10:57:15.117" v="2533" actId="478"/>
          <ac:picMkLst>
            <pc:docMk/>
            <pc:sldMk cId="3644544577" sldId="1038"/>
            <ac:picMk id="17" creationId="{F7EB6521-BCAE-42B1-9FDD-EDC36E9044DE}"/>
          </ac:picMkLst>
        </pc:picChg>
        <pc:picChg chg="del">
          <ac:chgData name="Julie Isebaert" userId="a8611657-148b-413a-8257-6d519d10f28c" providerId="ADAL" clId="{236EF28D-CDF5-43A0-BC5A-9BD268F99254}" dt="2022-01-17T10:29:15.809" v="1679" actId="478"/>
          <ac:picMkLst>
            <pc:docMk/>
            <pc:sldMk cId="3644544577" sldId="1038"/>
            <ac:picMk id="19" creationId="{20141B65-DD2E-469A-A9DC-D5FF75EA5F33}"/>
          </ac:picMkLst>
        </pc:picChg>
        <pc:picChg chg="mod modCrop">
          <ac:chgData name="Julie Isebaert" userId="a8611657-148b-413a-8257-6d519d10f28c" providerId="ADAL" clId="{236EF28D-CDF5-43A0-BC5A-9BD268F99254}" dt="2022-01-17T10:58:06.676" v="2546" actId="1076"/>
          <ac:picMkLst>
            <pc:docMk/>
            <pc:sldMk cId="3644544577" sldId="1038"/>
            <ac:picMk id="21" creationId="{19C57681-754A-4B79-A481-E93D6B73A991}"/>
          </ac:picMkLst>
        </pc:picChg>
        <pc:picChg chg="del">
          <ac:chgData name="Julie Isebaert" userId="a8611657-148b-413a-8257-6d519d10f28c" providerId="ADAL" clId="{236EF28D-CDF5-43A0-BC5A-9BD268F99254}" dt="2022-01-17T10:29:08.721" v="1672" actId="478"/>
          <ac:picMkLst>
            <pc:docMk/>
            <pc:sldMk cId="3644544577" sldId="1038"/>
            <ac:picMk id="22" creationId="{578C515C-E0EF-4455-B26F-0FCF4DA856A5}"/>
          </ac:picMkLst>
        </pc:picChg>
        <pc:picChg chg="mod">
          <ac:chgData name="Julie Isebaert" userId="a8611657-148b-413a-8257-6d519d10f28c" providerId="ADAL" clId="{236EF28D-CDF5-43A0-BC5A-9BD268F99254}" dt="2022-01-17T10:58:30.231" v="2549" actId="1076"/>
          <ac:picMkLst>
            <pc:docMk/>
            <pc:sldMk cId="3644544577" sldId="1038"/>
            <ac:picMk id="23" creationId="{C9E34EE1-7896-41D3-BE77-57EF6044DA0C}"/>
          </ac:picMkLst>
        </pc:picChg>
        <pc:picChg chg="mod modCrop">
          <ac:chgData name="Julie Isebaert" userId="a8611657-148b-413a-8257-6d519d10f28c" providerId="ADAL" clId="{236EF28D-CDF5-43A0-BC5A-9BD268F99254}" dt="2022-01-17T11:02:10.123" v="2580" actId="1076"/>
          <ac:picMkLst>
            <pc:docMk/>
            <pc:sldMk cId="3644544577" sldId="1038"/>
            <ac:picMk id="25" creationId="{DB91DD42-A9BC-4DCB-AC65-EDA7900F2AA7}"/>
          </ac:picMkLst>
        </pc:picChg>
        <pc:picChg chg="del">
          <ac:chgData name="Julie Isebaert" userId="a8611657-148b-413a-8257-6d519d10f28c" providerId="ADAL" clId="{236EF28D-CDF5-43A0-BC5A-9BD268F99254}" dt="2022-01-17T10:29:09.132" v="1673" actId="478"/>
          <ac:picMkLst>
            <pc:docMk/>
            <pc:sldMk cId="3644544577" sldId="1038"/>
            <ac:picMk id="26" creationId="{67947452-AE69-41A9-BC65-43D8E55EE3A9}"/>
          </ac:picMkLst>
        </pc:picChg>
        <pc:picChg chg="mod">
          <ac:chgData name="Julie Isebaert" userId="a8611657-148b-413a-8257-6d519d10f28c" providerId="ADAL" clId="{236EF28D-CDF5-43A0-BC5A-9BD268F99254}" dt="2022-01-17T11:01:54.859" v="2579" actId="164"/>
          <ac:picMkLst>
            <pc:docMk/>
            <pc:sldMk cId="3644544577" sldId="1038"/>
            <ac:picMk id="27" creationId="{EA96A3D2-5B8C-4A7C-AAAE-5CC61E111605}"/>
          </ac:picMkLst>
        </pc:picChg>
        <pc:picChg chg="mod">
          <ac:chgData name="Julie Isebaert" userId="a8611657-148b-413a-8257-6d519d10f28c" providerId="ADAL" clId="{236EF28D-CDF5-43A0-BC5A-9BD268F99254}" dt="2022-01-17T10:57:33.239" v="2540" actId="164"/>
          <ac:picMkLst>
            <pc:docMk/>
            <pc:sldMk cId="3644544577" sldId="1038"/>
            <ac:picMk id="33" creationId="{E138AA67-11EA-4826-85F4-0D71D93F449D}"/>
          </ac:picMkLst>
        </pc:picChg>
        <pc:picChg chg="mod">
          <ac:chgData name="Julie Isebaert" userId="a8611657-148b-413a-8257-6d519d10f28c" providerId="ADAL" clId="{236EF28D-CDF5-43A0-BC5A-9BD268F99254}" dt="2022-01-17T11:02:18.851" v="2582" actId="1076"/>
          <ac:picMkLst>
            <pc:docMk/>
            <pc:sldMk cId="3644544577" sldId="1038"/>
            <ac:picMk id="36" creationId="{D191303E-9A38-4C37-BA04-17E0B2DB8F27}"/>
          </ac:picMkLst>
        </pc:picChg>
        <pc:picChg chg="del mod">
          <ac:chgData name="Julie Isebaert" userId="a8611657-148b-413a-8257-6d519d10f28c" providerId="ADAL" clId="{236EF28D-CDF5-43A0-BC5A-9BD268F99254}" dt="2022-01-17T10:50:39.048" v="2394" actId="478"/>
          <ac:picMkLst>
            <pc:docMk/>
            <pc:sldMk cId="3644544577" sldId="1038"/>
            <ac:picMk id="39" creationId="{77745722-B241-4439-8DD9-C96D13B5A5C7}"/>
          </ac:picMkLst>
        </pc:picChg>
        <pc:picChg chg="del">
          <ac:chgData name="Julie Isebaert" userId="a8611657-148b-413a-8257-6d519d10f28c" providerId="ADAL" clId="{236EF28D-CDF5-43A0-BC5A-9BD268F99254}" dt="2022-01-17T10:29:10.112" v="1675" actId="478"/>
          <ac:picMkLst>
            <pc:docMk/>
            <pc:sldMk cId="3644544577" sldId="1038"/>
            <ac:picMk id="50" creationId="{7898ACDC-4FCF-48D4-9C6D-9B770BFD40D3}"/>
          </ac:picMkLst>
        </pc:picChg>
        <pc:picChg chg="del mod">
          <ac:chgData name="Julie Isebaert" userId="a8611657-148b-413a-8257-6d519d10f28c" providerId="ADAL" clId="{236EF28D-CDF5-43A0-BC5A-9BD268F99254}" dt="2022-01-17T10:29:10.487" v="1677" actId="478"/>
          <ac:picMkLst>
            <pc:docMk/>
            <pc:sldMk cId="3644544577" sldId="1038"/>
            <ac:picMk id="54" creationId="{9BAB68A7-C107-4014-B19F-BBAC6AA9DFCA}"/>
          </ac:picMkLst>
        </pc:picChg>
        <pc:cxnChg chg="add del mod">
          <ac:chgData name="Julie Isebaert" userId="a8611657-148b-413a-8257-6d519d10f28c" providerId="ADAL" clId="{236EF28D-CDF5-43A0-BC5A-9BD268F99254}" dt="2022-01-17T11:01:19.656" v="2575" actId="478"/>
          <ac:cxnSpMkLst>
            <pc:docMk/>
            <pc:sldMk cId="3644544577" sldId="1038"/>
            <ac:cxnSpMk id="34" creationId="{8D485956-77A1-4933-BD06-8596F6554618}"/>
          </ac:cxnSpMkLst>
        </pc:cxnChg>
      </pc:sldChg>
      <pc:sldChg chg="add del">
        <pc:chgData name="Julie Isebaert" userId="a8611657-148b-413a-8257-6d519d10f28c" providerId="ADAL" clId="{236EF28D-CDF5-43A0-BC5A-9BD268F99254}" dt="2022-01-17T09:49:50.745" v="793" actId="47"/>
        <pc:sldMkLst>
          <pc:docMk/>
          <pc:sldMk cId="1102614683" sldId="1039"/>
        </pc:sldMkLst>
      </pc:sldChg>
      <pc:sldChg chg="modSp mod">
        <pc:chgData name="Julie Isebaert" userId="a8611657-148b-413a-8257-6d519d10f28c" providerId="ADAL" clId="{236EF28D-CDF5-43A0-BC5A-9BD268F99254}" dt="2022-01-17T10:43:42.814" v="2231" actId="20577"/>
        <pc:sldMkLst>
          <pc:docMk/>
          <pc:sldMk cId="2685256094" sldId="1040"/>
        </pc:sldMkLst>
        <pc:spChg chg="mod">
          <ac:chgData name="Julie Isebaert" userId="a8611657-148b-413a-8257-6d519d10f28c" providerId="ADAL" clId="{236EF28D-CDF5-43A0-BC5A-9BD268F99254}" dt="2022-01-17T10:43:42.814" v="2231" actId="20577"/>
          <ac:spMkLst>
            <pc:docMk/>
            <pc:sldMk cId="2685256094" sldId="1040"/>
            <ac:spMk id="3" creationId="{4306C7A0-63C0-4AE3-8F80-12B9C4886ACB}"/>
          </ac:spMkLst>
        </pc:spChg>
      </pc:sldChg>
      <pc:sldChg chg="modSp new mod">
        <pc:chgData name="Julie Isebaert" userId="a8611657-148b-413a-8257-6d519d10f28c" providerId="ADAL" clId="{236EF28D-CDF5-43A0-BC5A-9BD268F99254}" dt="2022-06-13T09:22:19.880" v="3032" actId="14100"/>
        <pc:sldMkLst>
          <pc:docMk/>
          <pc:sldMk cId="1243358386" sldId="1041"/>
        </pc:sldMkLst>
        <pc:spChg chg="mod">
          <ac:chgData name="Julie Isebaert" userId="a8611657-148b-413a-8257-6d519d10f28c" providerId="ADAL" clId="{236EF28D-CDF5-43A0-BC5A-9BD268F99254}" dt="2022-01-17T09:42:15.772" v="82" actId="20577"/>
          <ac:spMkLst>
            <pc:docMk/>
            <pc:sldMk cId="1243358386" sldId="1041"/>
            <ac:spMk id="2" creationId="{A19A5CD0-93C1-481E-881B-EBEC0BDFA3FF}"/>
          </ac:spMkLst>
        </pc:spChg>
        <pc:spChg chg="mod">
          <ac:chgData name="Julie Isebaert" userId="a8611657-148b-413a-8257-6d519d10f28c" providerId="ADAL" clId="{236EF28D-CDF5-43A0-BC5A-9BD268F99254}" dt="2022-06-13T09:22:19.880" v="3032" actId="14100"/>
          <ac:spMkLst>
            <pc:docMk/>
            <pc:sldMk cId="1243358386" sldId="1041"/>
            <ac:spMk id="3" creationId="{AA1151A3-5D2B-4DFC-AD32-E0AFDF14B347}"/>
          </ac:spMkLst>
        </pc:spChg>
      </pc:sldChg>
      <pc:sldChg chg="addSp delSp modSp new del mod">
        <pc:chgData name="Julie Isebaert" userId="a8611657-148b-413a-8257-6d519d10f28c" providerId="ADAL" clId="{236EF28D-CDF5-43A0-BC5A-9BD268F99254}" dt="2022-01-17T10:26:55.499" v="1614" actId="47"/>
        <pc:sldMkLst>
          <pc:docMk/>
          <pc:sldMk cId="437787165" sldId="1042"/>
        </pc:sldMkLst>
        <pc:spChg chg="add mod">
          <ac:chgData name="Julie Isebaert" userId="a8611657-148b-413a-8257-6d519d10f28c" providerId="ADAL" clId="{236EF28D-CDF5-43A0-BC5A-9BD268F99254}" dt="2022-01-17T10:06:22.891" v="887" actId="1076"/>
          <ac:spMkLst>
            <pc:docMk/>
            <pc:sldMk cId="437787165" sldId="1042"/>
            <ac:spMk id="10" creationId="{0E2304EE-0E8F-410E-803F-8AF60911D4B0}"/>
          </ac:spMkLst>
        </pc:spChg>
        <pc:spChg chg="add del mod">
          <ac:chgData name="Julie Isebaert" userId="a8611657-148b-413a-8257-6d519d10f28c" providerId="ADAL" clId="{236EF28D-CDF5-43A0-BC5A-9BD268F99254}" dt="2022-01-17T10:06:38.569" v="892" actId="478"/>
          <ac:spMkLst>
            <pc:docMk/>
            <pc:sldMk cId="437787165" sldId="1042"/>
            <ac:spMk id="12" creationId="{1F4310D1-9BCF-4F40-AF6D-1DC42C42CA11}"/>
          </ac:spMkLst>
        </pc:spChg>
        <pc:spChg chg="add mod">
          <ac:chgData name="Julie Isebaert" userId="a8611657-148b-413a-8257-6d519d10f28c" providerId="ADAL" clId="{236EF28D-CDF5-43A0-BC5A-9BD268F99254}" dt="2022-01-17T10:12:57.300" v="1001" actId="1076"/>
          <ac:spMkLst>
            <pc:docMk/>
            <pc:sldMk cId="437787165" sldId="1042"/>
            <ac:spMk id="13" creationId="{1D22316E-1E5F-486F-9DF4-13B9201B6396}"/>
          </ac:spMkLst>
        </pc:spChg>
        <pc:spChg chg="add mod">
          <ac:chgData name="Julie Isebaert" userId="a8611657-148b-413a-8257-6d519d10f28c" providerId="ADAL" clId="{236EF28D-CDF5-43A0-BC5A-9BD268F99254}" dt="2022-01-17T10:11:53.172" v="976" actId="1076"/>
          <ac:spMkLst>
            <pc:docMk/>
            <pc:sldMk cId="437787165" sldId="1042"/>
            <ac:spMk id="15" creationId="{0FA0A3B9-1E18-457E-A056-CFCCAF9EE154}"/>
          </ac:spMkLst>
        </pc:spChg>
        <pc:spChg chg="add del mod">
          <ac:chgData name="Julie Isebaert" userId="a8611657-148b-413a-8257-6d519d10f28c" providerId="ADAL" clId="{236EF28D-CDF5-43A0-BC5A-9BD268F99254}" dt="2022-01-17T10:12:45.933" v="1000" actId="1035"/>
          <ac:spMkLst>
            <pc:docMk/>
            <pc:sldMk cId="437787165" sldId="1042"/>
            <ac:spMk id="17" creationId="{DA849F4D-6EAA-449D-B307-A26F8C090D3C}"/>
          </ac:spMkLst>
        </pc:spChg>
        <pc:spChg chg="add mod">
          <ac:chgData name="Julie Isebaert" userId="a8611657-148b-413a-8257-6d519d10f28c" providerId="ADAL" clId="{236EF28D-CDF5-43A0-BC5A-9BD268F99254}" dt="2022-01-17T10:12:31.811" v="991" actId="1076"/>
          <ac:spMkLst>
            <pc:docMk/>
            <pc:sldMk cId="437787165" sldId="1042"/>
            <ac:spMk id="18" creationId="{865EDF70-9BB7-4521-9FF3-1444E189C54C}"/>
          </ac:spMkLst>
        </pc:spChg>
        <pc:spChg chg="add mod">
          <ac:chgData name="Julie Isebaert" userId="a8611657-148b-413a-8257-6d519d10f28c" providerId="ADAL" clId="{236EF28D-CDF5-43A0-BC5A-9BD268F99254}" dt="2022-01-17T10:14:11.946" v="1008" actId="1076"/>
          <ac:spMkLst>
            <pc:docMk/>
            <pc:sldMk cId="437787165" sldId="1042"/>
            <ac:spMk id="24" creationId="{3D20222B-6C88-442C-B02C-C516B462F188}"/>
          </ac:spMkLst>
        </pc:spChg>
        <pc:picChg chg="add del mod modCrop">
          <ac:chgData name="Julie Isebaert" userId="a8611657-148b-413a-8257-6d519d10f28c" providerId="ADAL" clId="{236EF28D-CDF5-43A0-BC5A-9BD268F99254}" dt="2022-01-17T10:11:10.460" v="968" actId="478"/>
          <ac:picMkLst>
            <pc:docMk/>
            <pc:sldMk cId="437787165" sldId="1042"/>
            <ac:picMk id="3" creationId="{61FE59F4-E525-4E30-A0A1-AEAF40B3592C}"/>
          </ac:picMkLst>
        </pc:picChg>
        <pc:picChg chg="add mod">
          <ac:chgData name="Julie Isebaert" userId="a8611657-148b-413a-8257-6d519d10f28c" providerId="ADAL" clId="{236EF28D-CDF5-43A0-BC5A-9BD268F99254}" dt="2022-01-17T10:05:00.553" v="878" actId="1076"/>
          <ac:picMkLst>
            <pc:docMk/>
            <pc:sldMk cId="437787165" sldId="1042"/>
            <ac:picMk id="4" creationId="{C279DA24-DAAF-48D0-81B8-723D78B31830}"/>
          </ac:picMkLst>
        </pc:picChg>
        <pc:picChg chg="add del mod">
          <ac:chgData name="Julie Isebaert" userId="a8611657-148b-413a-8257-6d519d10f28c" providerId="ADAL" clId="{236EF28D-CDF5-43A0-BC5A-9BD268F99254}" dt="2022-01-17T10:12:14.041" v="981" actId="478"/>
          <ac:picMkLst>
            <pc:docMk/>
            <pc:sldMk cId="437787165" sldId="1042"/>
            <ac:picMk id="5" creationId="{19B0E229-F6DA-4F96-BC0A-F48CCDDA8B00}"/>
          </ac:picMkLst>
        </pc:picChg>
        <pc:picChg chg="add mod">
          <ac:chgData name="Julie Isebaert" userId="a8611657-148b-413a-8257-6d519d10f28c" providerId="ADAL" clId="{236EF28D-CDF5-43A0-BC5A-9BD268F99254}" dt="2022-01-17T10:05:00.553" v="878" actId="1076"/>
          <ac:picMkLst>
            <pc:docMk/>
            <pc:sldMk cId="437787165" sldId="1042"/>
            <ac:picMk id="6" creationId="{47128E74-D949-4A9F-AE3A-2516E7A8CCD6}"/>
          </ac:picMkLst>
        </pc:picChg>
        <pc:picChg chg="add del mod">
          <ac:chgData name="Julie Isebaert" userId="a8611657-148b-413a-8257-6d519d10f28c" providerId="ADAL" clId="{236EF28D-CDF5-43A0-BC5A-9BD268F99254}" dt="2022-01-17T10:12:18.060" v="985" actId="478"/>
          <ac:picMkLst>
            <pc:docMk/>
            <pc:sldMk cId="437787165" sldId="1042"/>
            <ac:picMk id="7" creationId="{AEFD636F-B747-4902-AC53-8DA033AF48C7}"/>
          </ac:picMkLst>
        </pc:picChg>
        <pc:picChg chg="add del mod">
          <ac:chgData name="Julie Isebaert" userId="a8611657-148b-413a-8257-6d519d10f28c" providerId="ADAL" clId="{236EF28D-CDF5-43A0-BC5A-9BD268F99254}" dt="2022-01-17T10:07:52.625" v="930" actId="478"/>
          <ac:picMkLst>
            <pc:docMk/>
            <pc:sldMk cId="437787165" sldId="1042"/>
            <ac:picMk id="8" creationId="{A0DAFE39-B279-4A6F-9F4B-929F7645499C}"/>
          </ac:picMkLst>
        </pc:picChg>
        <pc:picChg chg="add mod">
          <ac:chgData name="Julie Isebaert" userId="a8611657-148b-413a-8257-6d519d10f28c" providerId="ADAL" clId="{236EF28D-CDF5-43A0-BC5A-9BD268F99254}" dt="2022-01-17T10:11:59.676" v="978" actId="1076"/>
          <ac:picMkLst>
            <pc:docMk/>
            <pc:sldMk cId="437787165" sldId="1042"/>
            <ac:picMk id="14" creationId="{9AC35A19-D257-4380-AF63-B75FBED3EE3A}"/>
          </ac:picMkLst>
        </pc:picChg>
        <pc:picChg chg="add del mod">
          <ac:chgData name="Julie Isebaert" userId="a8611657-148b-413a-8257-6d519d10f28c" providerId="ADAL" clId="{236EF28D-CDF5-43A0-BC5A-9BD268F99254}" dt="2022-01-17T10:12:23.395" v="989" actId="478"/>
          <ac:picMkLst>
            <pc:docMk/>
            <pc:sldMk cId="437787165" sldId="1042"/>
            <ac:picMk id="16" creationId="{8D595F34-DB7A-4F5A-9094-1C0D71866A9F}"/>
          </ac:picMkLst>
        </pc:picChg>
        <pc:picChg chg="add mod">
          <ac:chgData name="Julie Isebaert" userId="a8611657-148b-413a-8257-6d519d10f28c" providerId="ADAL" clId="{236EF28D-CDF5-43A0-BC5A-9BD268F99254}" dt="2022-01-17T10:11:48.643" v="975" actId="1076"/>
          <ac:picMkLst>
            <pc:docMk/>
            <pc:sldMk cId="437787165" sldId="1042"/>
            <ac:picMk id="20" creationId="{376610A7-2E54-4414-9275-8D4D3828B727}"/>
          </ac:picMkLst>
        </pc:picChg>
        <pc:picChg chg="add mod">
          <ac:chgData name="Julie Isebaert" userId="a8611657-148b-413a-8257-6d519d10f28c" providerId="ADAL" clId="{236EF28D-CDF5-43A0-BC5A-9BD268F99254}" dt="2022-01-17T10:12:45.933" v="1000" actId="1035"/>
          <ac:picMkLst>
            <pc:docMk/>
            <pc:sldMk cId="437787165" sldId="1042"/>
            <ac:picMk id="21" creationId="{1339269A-CFAA-49BB-B6E0-B5AC5064FC1B}"/>
          </ac:picMkLst>
        </pc:picChg>
        <pc:picChg chg="add mod">
          <ac:chgData name="Julie Isebaert" userId="a8611657-148b-413a-8257-6d519d10f28c" providerId="ADAL" clId="{236EF28D-CDF5-43A0-BC5A-9BD268F99254}" dt="2022-01-17T10:12:35.642" v="992" actId="1076"/>
          <ac:picMkLst>
            <pc:docMk/>
            <pc:sldMk cId="437787165" sldId="1042"/>
            <ac:picMk id="22" creationId="{E8C74D48-A108-44DC-A28F-F10B4F621BD6}"/>
          </ac:picMkLst>
        </pc:picChg>
        <pc:picChg chg="add mod">
          <ac:chgData name="Julie Isebaert" userId="a8611657-148b-413a-8257-6d519d10f28c" providerId="ADAL" clId="{236EF28D-CDF5-43A0-BC5A-9BD268F99254}" dt="2022-01-17T10:12:27.087" v="990" actId="1076"/>
          <ac:picMkLst>
            <pc:docMk/>
            <pc:sldMk cId="437787165" sldId="1042"/>
            <ac:picMk id="23" creationId="{C218BD0A-2C48-4AAC-8BEE-89A08551BE9E}"/>
          </ac:picMkLst>
        </pc:picChg>
        <pc:picChg chg="add mod">
          <ac:chgData name="Julie Isebaert" userId="a8611657-148b-413a-8257-6d519d10f28c" providerId="ADAL" clId="{236EF28D-CDF5-43A0-BC5A-9BD268F99254}" dt="2022-01-17T10:13:16.569" v="1003" actId="1076"/>
          <ac:picMkLst>
            <pc:docMk/>
            <pc:sldMk cId="437787165" sldId="1042"/>
            <ac:picMk id="25" creationId="{66830AC3-2230-4F76-9230-28EFA1C7D17D}"/>
          </ac:picMkLst>
        </pc:picChg>
      </pc:sldChg>
      <pc:sldChg chg="addSp delSp modSp add del mod">
        <pc:chgData name="Julie Isebaert" userId="a8611657-148b-413a-8257-6d519d10f28c" providerId="ADAL" clId="{236EF28D-CDF5-43A0-BC5A-9BD268F99254}" dt="2022-01-17T10:42:32.066" v="2226" actId="47"/>
        <pc:sldMkLst>
          <pc:docMk/>
          <pc:sldMk cId="3003399936" sldId="1043"/>
        </pc:sldMkLst>
        <pc:spChg chg="del">
          <ac:chgData name="Julie Isebaert" userId="a8611657-148b-413a-8257-6d519d10f28c" providerId="ADAL" clId="{236EF28D-CDF5-43A0-BC5A-9BD268F99254}" dt="2022-01-17T10:14:17.578" v="1010" actId="478"/>
          <ac:spMkLst>
            <pc:docMk/>
            <pc:sldMk cId="3003399936" sldId="1043"/>
            <ac:spMk id="10" creationId="{0E2304EE-0E8F-410E-803F-8AF60911D4B0}"/>
          </ac:spMkLst>
        </pc:spChg>
        <pc:spChg chg="mod">
          <ac:chgData name="Julie Isebaert" userId="a8611657-148b-413a-8257-6d519d10f28c" providerId="ADAL" clId="{236EF28D-CDF5-43A0-BC5A-9BD268F99254}" dt="2022-01-17T10:27:06.624" v="1651" actId="1038"/>
          <ac:spMkLst>
            <pc:docMk/>
            <pc:sldMk cId="3003399936" sldId="1043"/>
            <ac:spMk id="13" creationId="{1D22316E-1E5F-486F-9DF4-13B9201B6396}"/>
          </ac:spMkLst>
        </pc:spChg>
        <pc:spChg chg="mod">
          <ac:chgData name="Julie Isebaert" userId="a8611657-148b-413a-8257-6d519d10f28c" providerId="ADAL" clId="{236EF28D-CDF5-43A0-BC5A-9BD268F99254}" dt="2022-01-17T10:27:06.624" v="1651" actId="1038"/>
          <ac:spMkLst>
            <pc:docMk/>
            <pc:sldMk cId="3003399936" sldId="1043"/>
            <ac:spMk id="15" creationId="{0FA0A3B9-1E18-457E-A056-CFCCAF9EE154}"/>
          </ac:spMkLst>
        </pc:spChg>
        <pc:spChg chg="add mod">
          <ac:chgData name="Julie Isebaert" userId="a8611657-148b-413a-8257-6d519d10f28c" providerId="ADAL" clId="{236EF28D-CDF5-43A0-BC5A-9BD268F99254}" dt="2022-01-17T10:27:06.624" v="1651" actId="1038"/>
          <ac:spMkLst>
            <pc:docMk/>
            <pc:sldMk cId="3003399936" sldId="1043"/>
            <ac:spMk id="16" creationId="{2FA4BA63-2F06-49F1-A5C6-D7DDA79E058D}"/>
          </ac:spMkLst>
        </pc:spChg>
        <pc:spChg chg="mod">
          <ac:chgData name="Julie Isebaert" userId="a8611657-148b-413a-8257-6d519d10f28c" providerId="ADAL" clId="{236EF28D-CDF5-43A0-BC5A-9BD268F99254}" dt="2022-01-17T10:27:06.624" v="1651" actId="1038"/>
          <ac:spMkLst>
            <pc:docMk/>
            <pc:sldMk cId="3003399936" sldId="1043"/>
            <ac:spMk id="17" creationId="{DA849F4D-6EAA-449D-B307-A26F8C090D3C}"/>
          </ac:spMkLst>
        </pc:spChg>
        <pc:spChg chg="mod">
          <ac:chgData name="Julie Isebaert" userId="a8611657-148b-413a-8257-6d519d10f28c" providerId="ADAL" clId="{236EF28D-CDF5-43A0-BC5A-9BD268F99254}" dt="2022-01-17T10:27:06.624" v="1651" actId="1038"/>
          <ac:spMkLst>
            <pc:docMk/>
            <pc:sldMk cId="3003399936" sldId="1043"/>
            <ac:spMk id="18" creationId="{865EDF70-9BB7-4521-9FF3-1444E189C54C}"/>
          </ac:spMkLst>
        </pc:spChg>
        <pc:spChg chg="mod">
          <ac:chgData name="Julie Isebaert" userId="a8611657-148b-413a-8257-6d519d10f28c" providerId="ADAL" clId="{236EF28D-CDF5-43A0-BC5A-9BD268F99254}" dt="2022-01-17T10:28:33.968" v="1670" actId="1076"/>
          <ac:spMkLst>
            <pc:docMk/>
            <pc:sldMk cId="3003399936" sldId="1043"/>
            <ac:spMk id="24" creationId="{3D20222B-6C88-442C-B02C-C516B462F188}"/>
          </ac:spMkLst>
        </pc:spChg>
        <pc:spChg chg="add del mod">
          <ac:chgData name="Julie Isebaert" userId="a8611657-148b-413a-8257-6d519d10f28c" providerId="ADAL" clId="{236EF28D-CDF5-43A0-BC5A-9BD268F99254}" dt="2022-01-17T10:29:32.563" v="1681"/>
          <ac:spMkLst>
            <pc:docMk/>
            <pc:sldMk cId="3003399936" sldId="1043"/>
            <ac:spMk id="26" creationId="{72E8B63B-87A1-4CC0-8FC2-B8D0644A7C05}"/>
          </ac:spMkLst>
        </pc:spChg>
        <pc:spChg chg="add del mod">
          <ac:chgData name="Julie Isebaert" userId="a8611657-148b-413a-8257-6d519d10f28c" providerId="ADAL" clId="{236EF28D-CDF5-43A0-BC5A-9BD268F99254}" dt="2022-01-17T10:29:38.154" v="1683"/>
          <ac:spMkLst>
            <pc:docMk/>
            <pc:sldMk cId="3003399936" sldId="1043"/>
            <ac:spMk id="27" creationId="{7328383A-01E8-4345-A6AD-9B936B125E6F}"/>
          </ac:spMkLst>
        </pc:spChg>
        <pc:picChg chg="del">
          <ac:chgData name="Julie Isebaert" userId="a8611657-148b-413a-8257-6d519d10f28c" providerId="ADAL" clId="{236EF28D-CDF5-43A0-BC5A-9BD268F99254}" dt="2022-01-17T10:14:18.180" v="1011" actId="478"/>
          <ac:picMkLst>
            <pc:docMk/>
            <pc:sldMk cId="3003399936" sldId="1043"/>
            <ac:picMk id="4" creationId="{C279DA24-DAAF-48D0-81B8-723D78B31830}"/>
          </ac:picMkLst>
        </pc:picChg>
        <pc:picChg chg="del">
          <ac:chgData name="Julie Isebaert" userId="a8611657-148b-413a-8257-6d519d10f28c" providerId="ADAL" clId="{236EF28D-CDF5-43A0-BC5A-9BD268F99254}" dt="2022-01-17T10:14:18.628" v="1012" actId="478"/>
          <ac:picMkLst>
            <pc:docMk/>
            <pc:sldMk cId="3003399936" sldId="1043"/>
            <ac:picMk id="6" creationId="{47128E74-D949-4A9F-AE3A-2516E7A8CCD6}"/>
          </ac:picMkLst>
        </pc:picChg>
        <pc:picChg chg="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14" creationId="{9AC35A19-D257-4380-AF63-B75FBED3EE3A}"/>
          </ac:picMkLst>
        </pc:picChg>
        <pc:picChg chg="add 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19" creationId="{0A99E3BE-5EC3-4233-B3B7-AA9BC4ED1CE6}"/>
          </ac:picMkLst>
        </pc:picChg>
        <pc:picChg chg="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20" creationId="{376610A7-2E54-4414-9275-8D4D3828B727}"/>
          </ac:picMkLst>
        </pc:picChg>
        <pc:picChg chg="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21" creationId="{1339269A-CFAA-49BB-B6E0-B5AC5064FC1B}"/>
          </ac:picMkLst>
        </pc:picChg>
        <pc:picChg chg="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22" creationId="{E8C74D48-A108-44DC-A28F-F10B4F621BD6}"/>
          </ac:picMkLst>
        </pc:picChg>
        <pc:picChg chg="mod">
          <ac:chgData name="Julie Isebaert" userId="a8611657-148b-413a-8257-6d519d10f28c" providerId="ADAL" clId="{236EF28D-CDF5-43A0-BC5A-9BD268F99254}" dt="2022-01-17T10:27:06.624" v="1651" actId="1038"/>
          <ac:picMkLst>
            <pc:docMk/>
            <pc:sldMk cId="3003399936" sldId="1043"/>
            <ac:picMk id="23" creationId="{C218BD0A-2C48-4AAC-8BEE-89A08551BE9E}"/>
          </ac:picMkLst>
        </pc:picChg>
        <pc:picChg chg="mod">
          <ac:chgData name="Julie Isebaert" userId="a8611657-148b-413a-8257-6d519d10f28c" providerId="ADAL" clId="{236EF28D-CDF5-43A0-BC5A-9BD268F99254}" dt="2022-01-17T10:28:29.617" v="1669" actId="1076"/>
          <ac:picMkLst>
            <pc:docMk/>
            <pc:sldMk cId="3003399936" sldId="1043"/>
            <ac:picMk id="25" creationId="{66830AC3-2230-4F76-9230-28EFA1C7D17D}"/>
          </ac:picMkLst>
        </pc:picChg>
      </pc:sldChg>
      <pc:sldChg chg="addSp delSp modSp add mod">
        <pc:chgData name="Julie Isebaert" userId="a8611657-148b-413a-8257-6d519d10f28c" providerId="ADAL" clId="{236EF28D-CDF5-43A0-BC5A-9BD268F99254}" dt="2022-01-17T10:49:55.167" v="2390" actId="1076"/>
        <pc:sldMkLst>
          <pc:docMk/>
          <pc:sldMk cId="3530447988" sldId="1044"/>
        </pc:sldMkLst>
        <pc:spChg chg="mod">
          <ac:chgData name="Julie Isebaert" userId="a8611657-148b-413a-8257-6d519d10f28c" providerId="ADAL" clId="{236EF28D-CDF5-43A0-BC5A-9BD268F99254}" dt="2022-01-17T10:43:03.972" v="2228" actId="20577"/>
          <ac:spMkLst>
            <pc:docMk/>
            <pc:sldMk cId="3530447988" sldId="1044"/>
            <ac:spMk id="2" creationId="{5C8E1D89-1DA6-47C4-862E-7F01C5FC425F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8" creationId="{80BEF893-29DC-4441-A322-E3B3D8645450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10" creationId="{9589C1B7-E777-484A-A73B-0B825E0CD333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14" creationId="{A465E7DC-1991-44D5-99AB-216B27D61807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25" creationId="{3B44D9A9-38ED-4F83-901A-2EE4D2739C8D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27" creationId="{627236B2-AEE4-4D79-8AA9-8C15F9E7466B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32" creationId="{C483056C-D1E5-4B90-A718-6A8131E85DAA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36" creationId="{7E8F5C14-8F8D-4C87-89CC-03F759FA1678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38" creationId="{30F815AA-ED58-4D9A-9890-361D79B7E782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42" creationId="{6B4E8224-0C2E-4CB0-AB82-3FB77DB5A970}"/>
          </ac:spMkLst>
        </pc:spChg>
        <pc:spChg chg="del mod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44" creationId="{8F855330-C3A0-4381-9EA8-B53689BE1595}"/>
          </ac:spMkLst>
        </pc:spChg>
        <pc:spChg chg="add mod">
          <ac:chgData name="Julie Isebaert" userId="a8611657-148b-413a-8257-6d519d10f28c" providerId="ADAL" clId="{236EF28D-CDF5-43A0-BC5A-9BD268F99254}" dt="2022-01-17T10:37:46.487" v="2085" actId="1076"/>
          <ac:spMkLst>
            <pc:docMk/>
            <pc:sldMk cId="3530447988" sldId="1044"/>
            <ac:spMk id="45" creationId="{B24B0384-22EE-411C-8B27-B5A31C450FB5}"/>
          </ac:spMkLst>
        </pc:spChg>
        <pc:spChg chg="add mod">
          <ac:chgData name="Julie Isebaert" userId="a8611657-148b-413a-8257-6d519d10f28c" providerId="ADAL" clId="{236EF28D-CDF5-43A0-BC5A-9BD268F99254}" dt="2022-01-17T10:49:55.167" v="2390" actId="1076"/>
          <ac:spMkLst>
            <pc:docMk/>
            <pc:sldMk cId="3530447988" sldId="1044"/>
            <ac:spMk id="46" creationId="{7848F9B1-04A4-4470-8E39-3412C2FF08C7}"/>
          </ac:spMkLst>
        </pc:spChg>
        <pc:spChg chg="add mod">
          <ac:chgData name="Julie Isebaert" userId="a8611657-148b-413a-8257-6d519d10f28c" providerId="ADAL" clId="{236EF28D-CDF5-43A0-BC5A-9BD268F99254}" dt="2022-01-17T10:40:43.111" v="2152" actId="1076"/>
          <ac:spMkLst>
            <pc:docMk/>
            <pc:sldMk cId="3530447988" sldId="1044"/>
            <ac:spMk id="47" creationId="{B7CBAD63-1441-4A92-9AB1-EBC23A6C84DC}"/>
          </ac:spMkLst>
        </pc:spChg>
        <pc:spChg chg="add mod">
          <ac:chgData name="Julie Isebaert" userId="a8611657-148b-413a-8257-6d519d10f28c" providerId="ADAL" clId="{236EF28D-CDF5-43A0-BC5A-9BD268F99254}" dt="2022-01-17T10:40:02.389" v="2137" actId="1076"/>
          <ac:spMkLst>
            <pc:docMk/>
            <pc:sldMk cId="3530447988" sldId="1044"/>
            <ac:spMk id="48" creationId="{3C38127F-78AF-4751-B0FD-CAB7D3BACE61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49" creationId="{4582F544-94B6-4E4A-9708-576DF38B04EE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56" creationId="{4AF9C6D4-AB21-47E3-AECB-36E271D49675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59" creationId="{D3424391-4142-4E23-8966-17496E09D40D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60" creationId="{AC0C5AB1-597C-4062-B76C-DF2B19413EFB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63" creationId="{0F824D18-1855-4F46-8D01-3041A2A3C791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65" creationId="{C1AA1740-4AF7-4514-966A-39CFD1D724D7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66" creationId="{A3546EB8-7A96-4737-805D-30035F6A31BD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69" creationId="{36FD6E8C-D7F6-423E-890A-BF9EACA25ED6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72" creationId="{F3965535-8784-4FD4-8460-C5CF94B86806}"/>
          </ac:spMkLst>
        </pc:spChg>
        <pc:spChg chg="del">
          <ac:chgData name="Julie Isebaert" userId="a8611657-148b-413a-8257-6d519d10f28c" providerId="ADAL" clId="{236EF28D-CDF5-43A0-BC5A-9BD268F99254}" dt="2022-01-17T10:30:26.455" v="1690" actId="478"/>
          <ac:spMkLst>
            <pc:docMk/>
            <pc:sldMk cId="3530447988" sldId="1044"/>
            <ac:spMk id="78" creationId="{0A515D2F-06E4-498A-91C1-B07D8B9785CA}"/>
          </ac:spMkLst>
        </pc:spChg>
        <pc:spChg chg="add mod">
          <ac:chgData name="Julie Isebaert" userId="a8611657-148b-413a-8257-6d519d10f28c" providerId="ADAL" clId="{236EF28D-CDF5-43A0-BC5A-9BD268F99254}" dt="2022-01-17T10:39:33.952" v="2108" actId="1076"/>
          <ac:spMkLst>
            <pc:docMk/>
            <pc:sldMk cId="3530447988" sldId="1044"/>
            <ac:spMk id="82" creationId="{0F344672-C3C6-4132-B3A7-02ED579CAFB7}"/>
          </ac:spMkLst>
        </pc:spChg>
        <pc:spChg chg="add mod">
          <ac:chgData name="Julie Isebaert" userId="a8611657-148b-413a-8257-6d519d10f28c" providerId="ADAL" clId="{236EF28D-CDF5-43A0-BC5A-9BD268F99254}" dt="2022-01-17T10:41:48.905" v="2194" actId="1076"/>
          <ac:spMkLst>
            <pc:docMk/>
            <pc:sldMk cId="3530447988" sldId="1044"/>
            <ac:spMk id="87" creationId="{3AFE5BF1-C255-4C8A-8DB5-28B2ECFA1723}"/>
          </ac:spMkLst>
        </pc:spChg>
        <pc:picChg chg="add del mod">
          <ac:chgData name="Julie Isebaert" userId="a8611657-148b-413a-8257-6d519d10f28c" providerId="ADAL" clId="{236EF28D-CDF5-43A0-BC5A-9BD268F99254}" dt="2022-01-17T10:37:11.037" v="2071" actId="478"/>
          <ac:picMkLst>
            <pc:docMk/>
            <pc:sldMk cId="3530447988" sldId="1044"/>
            <ac:picMk id="4" creationId="{0224FD41-BBDD-458A-A1BF-0A840879BB11}"/>
          </ac:picMkLst>
        </pc:picChg>
        <pc:picChg chg="add mod ord">
          <ac:chgData name="Julie Isebaert" userId="a8611657-148b-413a-8257-6d519d10f28c" providerId="ADAL" clId="{236EF28D-CDF5-43A0-BC5A-9BD268F99254}" dt="2022-01-17T10:37:31.891" v="2079" actId="167"/>
          <ac:picMkLst>
            <pc:docMk/>
            <pc:sldMk cId="3530447988" sldId="1044"/>
            <ac:picMk id="6" creationId="{98EE5EE4-3FAD-4DE9-A5DB-BA0310CD5F57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0" creationId="{790748FA-88F3-467F-9B83-A6D13B6C2102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1" creationId="{EB3C07BD-FB7F-44F8-9E4C-EB996655A257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2" creationId="{6129FA3C-FE0C-4030-99C4-81A3AE7A98B6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3" creationId="{DAFAA592-6653-4EC5-A07C-D065A50E8334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4" creationId="{6A8F3A64-81D7-467F-B1AF-34F9CFAF8B40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5" creationId="{31C03727-BBBE-47A2-AC1B-ECBD4DC3527F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57" creationId="{379E9A2A-A0C6-4D6C-857A-2F2BBB4BDB63}"/>
          </ac:picMkLst>
        </pc:picChg>
        <pc:picChg chg="add mod">
          <ac:chgData name="Julie Isebaert" userId="a8611657-148b-413a-8257-6d519d10f28c" providerId="ADAL" clId="{236EF28D-CDF5-43A0-BC5A-9BD268F99254}" dt="2022-01-17T10:37:44.392" v="2084" actId="1076"/>
          <ac:picMkLst>
            <pc:docMk/>
            <pc:sldMk cId="3530447988" sldId="1044"/>
            <ac:picMk id="58" creationId="{FD075897-2635-4E43-AD14-1A34B5CF6ED8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61" creationId="{B1E59124-6D3E-4BFA-BCF1-A167AD78F370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62" creationId="{62AD6415-0847-41CF-90EA-4B6F7CAD7159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64" creationId="{8B730CC8-8B77-446D-BE52-2C8D3FEAF7ED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67" creationId="{BE15088F-53FF-498B-B8FF-E45478237BE1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68" creationId="{993AEF58-09B7-4FD1-BB5D-7D812F303A72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0" creationId="{2DBD591A-5546-42E3-B5AD-A0E5DCB897B4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1" creationId="{87AD9CFB-47F5-4BBF-BD39-5E7D8916D4BE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3" creationId="{60D2A38A-0544-4521-BD4D-9495E67ABA21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4" creationId="{3691AA49-4535-4281-BCC6-26C829FA2B8C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5" creationId="{55FB0287-6FB2-453E-BEAB-935A4DD4318E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6" creationId="{29586482-FE1A-4C76-BE5F-C41C2106F330}"/>
          </ac:picMkLst>
        </pc:picChg>
        <pc:picChg chg="del">
          <ac:chgData name="Julie Isebaert" userId="a8611657-148b-413a-8257-6d519d10f28c" providerId="ADAL" clId="{236EF28D-CDF5-43A0-BC5A-9BD268F99254}" dt="2022-01-17T10:30:26.455" v="1690" actId="478"/>
          <ac:picMkLst>
            <pc:docMk/>
            <pc:sldMk cId="3530447988" sldId="1044"/>
            <ac:picMk id="77" creationId="{F73B7742-8AF3-42AD-8E2D-B4AF5E8EB797}"/>
          </ac:picMkLst>
        </pc:picChg>
        <pc:picChg chg="add del mod">
          <ac:chgData name="Julie Isebaert" userId="a8611657-148b-413a-8257-6d519d10f28c" providerId="ADAL" clId="{236EF28D-CDF5-43A0-BC5A-9BD268F99254}" dt="2022-01-17T10:40:05.310" v="2138" actId="478"/>
          <ac:picMkLst>
            <pc:docMk/>
            <pc:sldMk cId="3530447988" sldId="1044"/>
            <ac:picMk id="79" creationId="{7504EC82-9437-4F2F-9592-C58B91109965}"/>
          </ac:picMkLst>
        </pc:picChg>
        <pc:picChg chg="add del mod">
          <ac:chgData name="Julie Isebaert" userId="a8611657-148b-413a-8257-6d519d10f28c" providerId="ADAL" clId="{236EF28D-CDF5-43A0-BC5A-9BD268F99254}" dt="2022-01-17T10:39:21.569" v="2103" actId="478"/>
          <ac:picMkLst>
            <pc:docMk/>
            <pc:sldMk cId="3530447988" sldId="1044"/>
            <ac:picMk id="80" creationId="{3C99BD03-0FE9-4784-9BD2-F0F7E6D3491E}"/>
          </ac:picMkLst>
        </pc:picChg>
        <pc:picChg chg="add del mod">
          <ac:chgData name="Julie Isebaert" userId="a8611657-148b-413a-8257-6d519d10f28c" providerId="ADAL" clId="{236EF28D-CDF5-43A0-BC5A-9BD268F99254}" dt="2022-01-17T10:40:27.889" v="2146" actId="478"/>
          <ac:picMkLst>
            <pc:docMk/>
            <pc:sldMk cId="3530447988" sldId="1044"/>
            <ac:picMk id="81" creationId="{1B65A052-DC94-47B3-BA2B-75517ED062EF}"/>
          </ac:picMkLst>
        </pc:picChg>
        <pc:picChg chg="add mod">
          <ac:chgData name="Julie Isebaert" userId="a8611657-148b-413a-8257-6d519d10f28c" providerId="ADAL" clId="{236EF28D-CDF5-43A0-BC5A-9BD268F99254}" dt="2022-01-17T10:39:30.175" v="2107" actId="1076"/>
          <ac:picMkLst>
            <pc:docMk/>
            <pc:sldMk cId="3530447988" sldId="1044"/>
            <ac:picMk id="83" creationId="{496A2D18-4CCD-424A-B501-29443F527DE4}"/>
          </ac:picMkLst>
        </pc:picChg>
        <pc:picChg chg="add mod">
          <ac:chgData name="Julie Isebaert" userId="a8611657-148b-413a-8257-6d519d10f28c" providerId="ADAL" clId="{236EF28D-CDF5-43A0-BC5A-9BD268F99254}" dt="2022-01-17T10:39:39.911" v="2110" actId="1076"/>
          <ac:picMkLst>
            <pc:docMk/>
            <pc:sldMk cId="3530447988" sldId="1044"/>
            <ac:picMk id="84" creationId="{9537E703-5616-4F34-B93D-6E134D4AFD83}"/>
          </ac:picMkLst>
        </pc:picChg>
        <pc:picChg chg="add mod">
          <ac:chgData name="Julie Isebaert" userId="a8611657-148b-413a-8257-6d519d10f28c" providerId="ADAL" clId="{236EF28D-CDF5-43A0-BC5A-9BD268F99254}" dt="2022-01-17T10:40:16.080" v="2143" actId="1076"/>
          <ac:picMkLst>
            <pc:docMk/>
            <pc:sldMk cId="3530447988" sldId="1044"/>
            <ac:picMk id="85" creationId="{D6ADFF35-6B2F-436A-B31D-79AA980506A0}"/>
          </ac:picMkLst>
        </pc:picChg>
        <pc:picChg chg="add mod">
          <ac:chgData name="Julie Isebaert" userId="a8611657-148b-413a-8257-6d519d10f28c" providerId="ADAL" clId="{236EF28D-CDF5-43A0-BC5A-9BD268F99254}" dt="2022-01-17T10:40:36.056" v="2149" actId="1076"/>
          <ac:picMkLst>
            <pc:docMk/>
            <pc:sldMk cId="3530447988" sldId="1044"/>
            <ac:picMk id="86" creationId="{372E0144-2502-4A72-B7A8-98B2047B02A3}"/>
          </ac:picMkLst>
        </pc:picChg>
        <pc:picChg chg="add del mod">
          <ac:chgData name="Julie Isebaert" userId="a8611657-148b-413a-8257-6d519d10f28c" providerId="ADAL" clId="{236EF28D-CDF5-43A0-BC5A-9BD268F99254}" dt="2022-01-17T10:41:02.032" v="2155" actId="478"/>
          <ac:picMkLst>
            <pc:docMk/>
            <pc:sldMk cId="3530447988" sldId="1044"/>
            <ac:picMk id="88" creationId="{5C7659FF-CC70-4A10-9674-143051F13F3E}"/>
          </ac:picMkLst>
        </pc:picChg>
        <pc:picChg chg="add mod">
          <ac:chgData name="Julie Isebaert" userId="a8611657-148b-413a-8257-6d519d10f28c" providerId="ADAL" clId="{236EF28D-CDF5-43A0-BC5A-9BD268F99254}" dt="2022-01-17T10:41:11.944" v="2157" actId="1076"/>
          <ac:picMkLst>
            <pc:docMk/>
            <pc:sldMk cId="3530447988" sldId="1044"/>
            <ac:picMk id="89" creationId="{DCCC1646-5BBD-4354-8BA6-343EEDE2C526}"/>
          </ac:picMkLst>
        </pc:picChg>
      </pc:sldChg>
      <pc:sldChg chg="addSp modSp new mod">
        <pc:chgData name="Julie Isebaert" userId="a8611657-148b-413a-8257-6d519d10f28c" providerId="ADAL" clId="{236EF28D-CDF5-43A0-BC5A-9BD268F99254}" dt="2022-01-17T10:45:27.748" v="2245" actId="20577"/>
        <pc:sldMkLst>
          <pc:docMk/>
          <pc:sldMk cId="80221987" sldId="1045"/>
        </pc:sldMkLst>
        <pc:spChg chg="mod">
          <ac:chgData name="Julie Isebaert" userId="a8611657-148b-413a-8257-6d519d10f28c" providerId="ADAL" clId="{236EF28D-CDF5-43A0-BC5A-9BD268F99254}" dt="2022-01-17T10:32:00.890" v="1699" actId="20577"/>
          <ac:spMkLst>
            <pc:docMk/>
            <pc:sldMk cId="80221987" sldId="1045"/>
            <ac:spMk id="2" creationId="{B3175B84-7DC6-4623-A4A7-83975F673E35}"/>
          </ac:spMkLst>
        </pc:spChg>
        <pc:spChg chg="mod">
          <ac:chgData name="Julie Isebaert" userId="a8611657-148b-413a-8257-6d519d10f28c" providerId="ADAL" clId="{236EF28D-CDF5-43A0-BC5A-9BD268F99254}" dt="2022-01-17T10:45:27.748" v="2245" actId="20577"/>
          <ac:spMkLst>
            <pc:docMk/>
            <pc:sldMk cId="80221987" sldId="1045"/>
            <ac:spMk id="3" creationId="{96B8075D-CB7B-4F75-836D-2425BB6CF235}"/>
          </ac:spMkLst>
        </pc:spChg>
        <pc:grpChg chg="add mod">
          <ac:chgData name="Julie Isebaert" userId="a8611657-148b-413a-8257-6d519d10f28c" providerId="ADAL" clId="{236EF28D-CDF5-43A0-BC5A-9BD268F99254}" dt="2022-01-17T10:45:18.651" v="2244" actId="164"/>
          <ac:grpSpMkLst>
            <pc:docMk/>
            <pc:sldMk cId="80221987" sldId="1045"/>
            <ac:grpSpMk id="8" creationId="{B605799F-1766-4DEE-89FA-DDFA49310C6A}"/>
          </ac:grpSpMkLst>
        </pc:grpChg>
        <pc:picChg chg="add mod">
          <ac:chgData name="Julie Isebaert" userId="a8611657-148b-413a-8257-6d519d10f28c" providerId="ADAL" clId="{236EF28D-CDF5-43A0-BC5A-9BD268F99254}" dt="2022-01-17T10:45:18.651" v="2244" actId="164"/>
          <ac:picMkLst>
            <pc:docMk/>
            <pc:sldMk cId="80221987" sldId="1045"/>
            <ac:picMk id="5" creationId="{DD585EE8-1EB1-4F8B-BD28-74B843314D84}"/>
          </ac:picMkLst>
        </pc:picChg>
        <pc:picChg chg="add mod">
          <ac:chgData name="Julie Isebaert" userId="a8611657-148b-413a-8257-6d519d10f28c" providerId="ADAL" clId="{236EF28D-CDF5-43A0-BC5A-9BD268F99254}" dt="2022-01-17T10:45:18.651" v="2244" actId="164"/>
          <ac:picMkLst>
            <pc:docMk/>
            <pc:sldMk cId="80221987" sldId="1045"/>
            <ac:picMk id="7" creationId="{816C5907-71E4-404D-891C-48441F143151}"/>
          </ac:picMkLst>
        </pc:picChg>
      </pc:sldChg>
      <pc:sldChg chg="addSp delSp modSp new mod">
        <pc:chgData name="Julie Isebaert" userId="a8611657-148b-413a-8257-6d519d10f28c" providerId="ADAL" clId="{236EF28D-CDF5-43A0-BC5A-9BD268F99254}" dt="2022-06-13T09:09:53.901" v="2979" actId="1076"/>
        <pc:sldMkLst>
          <pc:docMk/>
          <pc:sldMk cId="3496656990" sldId="1046"/>
        </pc:sldMkLst>
        <pc:spChg chg="mod">
          <ac:chgData name="Julie Isebaert" userId="a8611657-148b-413a-8257-6d519d10f28c" providerId="ADAL" clId="{236EF28D-CDF5-43A0-BC5A-9BD268F99254}" dt="2022-01-17T10:42:06.367" v="2222" actId="20577"/>
          <ac:spMkLst>
            <pc:docMk/>
            <pc:sldMk cId="3496656990" sldId="1046"/>
            <ac:spMk id="2" creationId="{77B72E87-35CD-4822-83CD-C7B71194D5A7}"/>
          </ac:spMkLst>
        </pc:spChg>
        <pc:spChg chg="del">
          <ac:chgData name="Julie Isebaert" userId="a8611657-148b-413a-8257-6d519d10f28c" providerId="ADAL" clId="{236EF28D-CDF5-43A0-BC5A-9BD268F99254}" dt="2022-01-17T10:42:30.789" v="2225" actId="478"/>
          <ac:spMkLst>
            <pc:docMk/>
            <pc:sldMk cId="3496656990" sldId="1046"/>
            <ac:spMk id="3" creationId="{82C5362B-FBCF-4F61-B027-CB18B326EDCA}"/>
          </ac:spMkLst>
        </pc:spChg>
        <pc:spChg chg="add mod">
          <ac:chgData name="Julie Isebaert" userId="a8611657-148b-413a-8257-6d519d10f28c" providerId="ADAL" clId="{236EF28D-CDF5-43A0-BC5A-9BD268F99254}" dt="2022-01-17T12:26:34.150" v="2889" actId="1076"/>
          <ac:spMkLst>
            <pc:docMk/>
            <pc:sldMk cId="3496656990" sldId="1046"/>
            <ac:spMk id="4" creationId="{7B56CCE1-D541-4247-B6F4-DAA6162A3CE9}"/>
          </ac:spMkLst>
        </pc:spChg>
        <pc:spChg chg="add mod">
          <ac:chgData name="Julie Isebaert" userId="a8611657-148b-413a-8257-6d519d10f28c" providerId="ADAL" clId="{236EF28D-CDF5-43A0-BC5A-9BD268F99254}" dt="2022-01-17T12:26:40.981" v="2891" actId="1076"/>
          <ac:spMkLst>
            <pc:docMk/>
            <pc:sldMk cId="3496656990" sldId="1046"/>
            <ac:spMk id="6" creationId="{1FAEEECA-DA5A-44C1-ADCC-53CCBA5A2400}"/>
          </ac:spMkLst>
        </pc:spChg>
        <pc:spChg chg="add mod">
          <ac:chgData name="Julie Isebaert" userId="a8611657-148b-413a-8257-6d519d10f28c" providerId="ADAL" clId="{236EF28D-CDF5-43A0-BC5A-9BD268F99254}" dt="2022-06-13T09:09:53.901" v="2979" actId="1076"/>
          <ac:spMkLst>
            <pc:docMk/>
            <pc:sldMk cId="3496656990" sldId="1046"/>
            <ac:spMk id="7" creationId="{F9A0588E-F947-45E2-9AFF-74BEAEC112BF}"/>
          </ac:spMkLst>
        </pc:spChg>
        <pc:spChg chg="add mod">
          <ac:chgData name="Julie Isebaert" userId="a8611657-148b-413a-8257-6d519d10f28c" providerId="ADAL" clId="{236EF28D-CDF5-43A0-BC5A-9BD268F99254}" dt="2022-06-13T09:09:26.231" v="2970" actId="1076"/>
          <ac:spMkLst>
            <pc:docMk/>
            <pc:sldMk cId="3496656990" sldId="1046"/>
            <ac:spMk id="8" creationId="{24B3C58A-F581-4221-A14D-FD5E0B711BD5}"/>
          </ac:spMkLst>
        </pc:spChg>
        <pc:spChg chg="add mod">
          <ac:chgData name="Julie Isebaert" userId="a8611657-148b-413a-8257-6d519d10f28c" providerId="ADAL" clId="{236EF28D-CDF5-43A0-BC5A-9BD268F99254}" dt="2022-06-13T09:09:09.185" v="2965" actId="1076"/>
          <ac:spMkLst>
            <pc:docMk/>
            <pc:sldMk cId="3496656990" sldId="1046"/>
            <ac:spMk id="13" creationId="{0ACE87C6-A1F4-40AB-A6B7-0D676DC3C914}"/>
          </ac:spMkLst>
        </pc:spChg>
        <pc:spChg chg="add mod">
          <ac:chgData name="Julie Isebaert" userId="a8611657-148b-413a-8257-6d519d10f28c" providerId="ADAL" clId="{236EF28D-CDF5-43A0-BC5A-9BD268F99254}" dt="2022-06-13T09:09:06.089" v="2964" actId="1076"/>
          <ac:spMkLst>
            <pc:docMk/>
            <pc:sldMk cId="3496656990" sldId="1046"/>
            <ac:spMk id="15" creationId="{D18E2FDC-007C-46F7-8D3C-4F1FDCC29B03}"/>
          </ac:spMkLst>
        </pc:spChg>
        <pc:spChg chg="add mod">
          <ac:chgData name="Julie Isebaert" userId="a8611657-148b-413a-8257-6d519d10f28c" providerId="ADAL" clId="{236EF28D-CDF5-43A0-BC5A-9BD268F99254}" dt="2022-06-13T09:09:36.852" v="2972" actId="1076"/>
          <ac:spMkLst>
            <pc:docMk/>
            <pc:sldMk cId="3496656990" sldId="1046"/>
            <ac:spMk id="17" creationId="{72D045B7-66CF-4C9F-AFFB-20C5FC46FEBA}"/>
          </ac:spMkLst>
        </pc:spChg>
        <pc:picChg chg="add mod">
          <ac:chgData name="Julie Isebaert" userId="a8611657-148b-413a-8257-6d519d10f28c" providerId="ADAL" clId="{236EF28D-CDF5-43A0-BC5A-9BD268F99254}" dt="2022-01-17T10:42:28.352" v="2224" actId="1076"/>
          <ac:picMkLst>
            <pc:docMk/>
            <pc:sldMk cId="3496656990" sldId="1046"/>
            <ac:picMk id="5" creationId="{220C4E14-79A8-4877-8141-D8A5DBD2C342}"/>
          </ac:picMkLst>
        </pc:picChg>
        <pc:picChg chg="add del mod">
          <ac:chgData name="Julie Isebaert" userId="a8611657-148b-413a-8257-6d519d10f28c" providerId="ADAL" clId="{236EF28D-CDF5-43A0-BC5A-9BD268F99254}" dt="2022-01-17T12:25:11.419" v="2874" actId="478"/>
          <ac:picMkLst>
            <pc:docMk/>
            <pc:sldMk cId="3496656990" sldId="1046"/>
            <ac:picMk id="9" creationId="{A968BF15-3F13-44AF-B313-DB214F667068}"/>
          </ac:picMkLst>
        </pc:picChg>
        <pc:picChg chg="add mod ord">
          <ac:chgData name="Julie Isebaert" userId="a8611657-148b-413a-8257-6d519d10f28c" providerId="ADAL" clId="{236EF28D-CDF5-43A0-BC5A-9BD268F99254}" dt="2022-06-13T09:09:01.741" v="2962" actId="167"/>
          <ac:picMkLst>
            <pc:docMk/>
            <pc:sldMk cId="3496656990" sldId="1046"/>
            <ac:picMk id="9" creationId="{DB84A49B-57C9-7B9B-D8AD-014D5BFF0ED9}"/>
          </ac:picMkLst>
        </pc:picChg>
        <pc:picChg chg="add del mod">
          <ac:chgData name="Julie Isebaert" userId="a8611657-148b-413a-8257-6d519d10f28c" providerId="ADAL" clId="{236EF28D-CDF5-43A0-BC5A-9BD268F99254}" dt="2022-06-13T09:09:43.298" v="2974" actId="478"/>
          <ac:picMkLst>
            <pc:docMk/>
            <pc:sldMk cId="3496656990" sldId="1046"/>
            <ac:picMk id="10" creationId="{604E0CB5-3081-499C-9B2A-94AF3FB62392}"/>
          </ac:picMkLst>
        </pc:picChg>
        <pc:picChg chg="add mod">
          <ac:chgData name="Julie Isebaert" userId="a8611657-148b-413a-8257-6d519d10f28c" providerId="ADAL" clId="{236EF28D-CDF5-43A0-BC5A-9BD268F99254}" dt="2022-01-17T10:42:28.352" v="2224" actId="1076"/>
          <ac:picMkLst>
            <pc:docMk/>
            <pc:sldMk cId="3496656990" sldId="1046"/>
            <ac:picMk id="11" creationId="{F4ECE206-A80A-4FD1-89DA-AC0D2B32B197}"/>
          </ac:picMkLst>
        </pc:picChg>
        <pc:picChg chg="add mod">
          <ac:chgData name="Julie Isebaert" userId="a8611657-148b-413a-8257-6d519d10f28c" providerId="ADAL" clId="{236EF28D-CDF5-43A0-BC5A-9BD268F99254}" dt="2022-06-13T09:09:16.937" v="2968" actId="1076"/>
          <ac:picMkLst>
            <pc:docMk/>
            <pc:sldMk cId="3496656990" sldId="1046"/>
            <ac:picMk id="12" creationId="{8F09CBC0-61D3-4C56-BA05-C62A3C8AD8CB}"/>
          </ac:picMkLst>
        </pc:picChg>
        <pc:picChg chg="add del mod">
          <ac:chgData name="Julie Isebaert" userId="a8611657-148b-413a-8257-6d519d10f28c" providerId="ADAL" clId="{236EF28D-CDF5-43A0-BC5A-9BD268F99254}" dt="2022-06-13T09:08:00.228" v="2910" actId="478"/>
          <ac:picMkLst>
            <pc:docMk/>
            <pc:sldMk cId="3496656990" sldId="1046"/>
            <ac:picMk id="14" creationId="{F23010FA-7893-4EE8-900E-3A6972B1C7EA}"/>
          </ac:picMkLst>
        </pc:picChg>
        <pc:picChg chg="add mod">
          <ac:chgData name="Julie Isebaert" userId="a8611657-148b-413a-8257-6d519d10f28c" providerId="ADAL" clId="{236EF28D-CDF5-43A0-BC5A-9BD268F99254}" dt="2022-06-13T09:09:04.287" v="2963" actId="1076"/>
          <ac:picMkLst>
            <pc:docMk/>
            <pc:sldMk cId="3496656990" sldId="1046"/>
            <ac:picMk id="16" creationId="{314832CD-1884-4BB4-A31D-B67AE273F04A}"/>
          </ac:picMkLst>
        </pc:picChg>
        <pc:picChg chg="add del mod">
          <ac:chgData name="Julie Isebaert" userId="a8611657-148b-413a-8257-6d519d10f28c" providerId="ADAL" clId="{236EF28D-CDF5-43A0-BC5A-9BD268F99254}" dt="2022-06-13T09:08:36.607" v="2936" actId="478"/>
          <ac:picMkLst>
            <pc:docMk/>
            <pc:sldMk cId="3496656990" sldId="1046"/>
            <ac:picMk id="18" creationId="{D65F4509-CC43-44B8-9100-8D77A1B04553}"/>
          </ac:picMkLst>
        </pc:picChg>
        <pc:picChg chg="add del mod modCrop">
          <ac:chgData name="Julie Isebaert" userId="a8611657-148b-413a-8257-6d519d10f28c" providerId="ADAL" clId="{236EF28D-CDF5-43A0-BC5A-9BD268F99254}" dt="2022-06-13T09:07:32.694" v="2907" actId="478"/>
          <ac:picMkLst>
            <pc:docMk/>
            <pc:sldMk cId="3496656990" sldId="1046"/>
            <ac:picMk id="20" creationId="{6335E0D5-2CA0-443A-881A-683EF6E891D3}"/>
          </ac:picMkLst>
        </pc:picChg>
        <pc:picChg chg="add mod">
          <ac:chgData name="Julie Isebaert" userId="a8611657-148b-413a-8257-6d519d10f28c" providerId="ADAL" clId="{236EF28D-CDF5-43A0-BC5A-9BD268F99254}" dt="2022-06-13T09:08:05.052" v="2912" actId="1076"/>
          <ac:picMkLst>
            <pc:docMk/>
            <pc:sldMk cId="3496656990" sldId="1046"/>
            <ac:picMk id="21" creationId="{2E723950-CD50-9AEB-F0B8-16F471E6057B}"/>
          </ac:picMkLst>
        </pc:picChg>
        <pc:picChg chg="add mod">
          <ac:chgData name="Julie Isebaert" userId="a8611657-148b-413a-8257-6d519d10f28c" providerId="ADAL" clId="{236EF28D-CDF5-43A0-BC5A-9BD268F99254}" dt="2022-06-13T09:09:46.850" v="2976" actId="1076"/>
          <ac:picMkLst>
            <pc:docMk/>
            <pc:sldMk cId="3496656990" sldId="1046"/>
            <ac:picMk id="22" creationId="{25CBE118-0438-4F59-D487-A98D461E18DC}"/>
          </ac:picMkLst>
        </pc:picChg>
      </pc:sldChg>
      <pc:sldChg chg="addSp delSp modSp new mod">
        <pc:chgData name="Julie Isebaert" userId="a8611657-148b-413a-8257-6d519d10f28c" providerId="ADAL" clId="{236EF28D-CDF5-43A0-BC5A-9BD268F99254}" dt="2022-01-17T11:05:48.478" v="2646" actId="20577"/>
        <pc:sldMkLst>
          <pc:docMk/>
          <pc:sldMk cId="486713153" sldId="1047"/>
        </pc:sldMkLst>
        <pc:spChg chg="mod">
          <ac:chgData name="Julie Isebaert" userId="a8611657-148b-413a-8257-6d519d10f28c" providerId="ADAL" clId="{236EF28D-CDF5-43A0-BC5A-9BD268F99254}" dt="2022-01-17T11:05:48.478" v="2646" actId="20577"/>
          <ac:spMkLst>
            <pc:docMk/>
            <pc:sldMk cId="486713153" sldId="1047"/>
            <ac:spMk id="2" creationId="{E7A846B9-92A2-4BC2-9A68-DAC89499B4AB}"/>
          </ac:spMkLst>
        </pc:spChg>
        <pc:spChg chg="del">
          <ac:chgData name="Julie Isebaert" userId="a8611657-148b-413a-8257-6d519d10f28c" providerId="ADAL" clId="{236EF28D-CDF5-43A0-BC5A-9BD268F99254}" dt="2022-01-17T11:03:12.037" v="2593" actId="478"/>
          <ac:spMkLst>
            <pc:docMk/>
            <pc:sldMk cId="486713153" sldId="1047"/>
            <ac:spMk id="3" creationId="{AF1390BF-8B7F-4D1A-B3C6-83E2BF84F258}"/>
          </ac:spMkLst>
        </pc:spChg>
        <pc:spChg chg="del">
          <ac:chgData name="Julie Isebaert" userId="a8611657-148b-413a-8257-6d519d10f28c" providerId="ADAL" clId="{236EF28D-CDF5-43A0-BC5A-9BD268F99254}" dt="2022-01-17T11:04:46.186" v="2611" actId="478"/>
          <ac:spMkLst>
            <pc:docMk/>
            <pc:sldMk cId="486713153" sldId="1047"/>
            <ac:spMk id="4" creationId="{28673F42-B4DE-44CA-BAA0-9545ACB80DC6}"/>
          </ac:spMkLst>
        </pc:spChg>
        <pc:spChg chg="add mod">
          <ac:chgData name="Julie Isebaert" userId="a8611657-148b-413a-8257-6d519d10f28c" providerId="ADAL" clId="{236EF28D-CDF5-43A0-BC5A-9BD268F99254}" dt="2022-01-17T11:03:10.079" v="2592" actId="1076"/>
          <ac:spMkLst>
            <pc:docMk/>
            <pc:sldMk cId="486713153" sldId="1047"/>
            <ac:spMk id="5" creationId="{BFD9CC10-E603-4F2A-BDCC-7629332D9FE3}"/>
          </ac:spMkLst>
        </pc:spChg>
        <pc:spChg chg="mod">
          <ac:chgData name="Julie Isebaert" userId="a8611657-148b-413a-8257-6d519d10f28c" providerId="ADAL" clId="{236EF28D-CDF5-43A0-BC5A-9BD268F99254}" dt="2022-01-17T11:02:42.318" v="2585"/>
          <ac:spMkLst>
            <pc:docMk/>
            <pc:sldMk cId="486713153" sldId="1047"/>
            <ac:spMk id="9" creationId="{985EE889-79C4-4753-B6E3-304D311E272B}"/>
          </ac:spMkLst>
        </pc:spChg>
        <pc:spChg chg="mod">
          <ac:chgData name="Julie Isebaert" userId="a8611657-148b-413a-8257-6d519d10f28c" providerId="ADAL" clId="{236EF28D-CDF5-43A0-BC5A-9BD268F99254}" dt="2022-01-17T11:02:42.318" v="2585"/>
          <ac:spMkLst>
            <pc:docMk/>
            <pc:sldMk cId="486713153" sldId="1047"/>
            <ac:spMk id="12" creationId="{5FD42F6C-3CC8-402D-BAFE-5AE32B5D704D}"/>
          </ac:spMkLst>
        </pc:spChg>
        <pc:spChg chg="mod">
          <ac:chgData name="Julie Isebaert" userId="a8611657-148b-413a-8257-6d519d10f28c" providerId="ADAL" clId="{236EF28D-CDF5-43A0-BC5A-9BD268F99254}" dt="2022-01-17T11:02:42.318" v="2585"/>
          <ac:spMkLst>
            <pc:docMk/>
            <pc:sldMk cId="486713153" sldId="1047"/>
            <ac:spMk id="15" creationId="{17F531F9-4D96-430A-A3FC-67E562E1CA26}"/>
          </ac:spMkLst>
        </pc:spChg>
        <pc:spChg chg="mod">
          <ac:chgData name="Julie Isebaert" userId="a8611657-148b-413a-8257-6d519d10f28c" providerId="ADAL" clId="{236EF28D-CDF5-43A0-BC5A-9BD268F99254}" dt="2022-01-17T11:02:42.318" v="2585"/>
          <ac:spMkLst>
            <pc:docMk/>
            <pc:sldMk cId="486713153" sldId="1047"/>
            <ac:spMk id="18" creationId="{49D36865-30F4-48BC-BE2D-AEC13070C07A}"/>
          </ac:spMkLst>
        </pc:spChg>
        <pc:spChg chg="mod">
          <ac:chgData name="Julie Isebaert" userId="a8611657-148b-413a-8257-6d519d10f28c" providerId="ADAL" clId="{236EF28D-CDF5-43A0-BC5A-9BD268F99254}" dt="2022-01-17T11:02:42.318" v="2585"/>
          <ac:spMkLst>
            <pc:docMk/>
            <pc:sldMk cId="486713153" sldId="1047"/>
            <ac:spMk id="21" creationId="{2AB98AFD-B5A0-4517-9021-A24DB3104A26}"/>
          </ac:spMkLst>
        </pc:spChg>
        <pc:spChg chg="add del mod">
          <ac:chgData name="Julie Isebaert" userId="a8611657-148b-413a-8257-6d519d10f28c" providerId="ADAL" clId="{236EF28D-CDF5-43A0-BC5A-9BD268F99254}" dt="2022-01-17T11:03:29.373" v="2596" actId="478"/>
          <ac:spMkLst>
            <pc:docMk/>
            <pc:sldMk cId="486713153" sldId="1047"/>
            <ac:spMk id="22" creationId="{269B375C-282A-4737-B360-07008C52F6E5}"/>
          </ac:spMkLst>
        </pc:spChg>
        <pc:spChg chg="mod">
          <ac:chgData name="Julie Isebaert" userId="a8611657-148b-413a-8257-6d519d10f28c" providerId="ADAL" clId="{236EF28D-CDF5-43A0-BC5A-9BD268F99254}" dt="2022-01-17T11:03:20.011" v="2594"/>
          <ac:spMkLst>
            <pc:docMk/>
            <pc:sldMk cId="486713153" sldId="1047"/>
            <ac:spMk id="26" creationId="{66A8FCB8-876F-409A-8EF4-57092BE20E90}"/>
          </ac:spMkLst>
        </pc:spChg>
        <pc:spChg chg="mod">
          <ac:chgData name="Julie Isebaert" userId="a8611657-148b-413a-8257-6d519d10f28c" providerId="ADAL" clId="{236EF28D-CDF5-43A0-BC5A-9BD268F99254}" dt="2022-01-17T11:03:20.011" v="2594"/>
          <ac:spMkLst>
            <pc:docMk/>
            <pc:sldMk cId="486713153" sldId="1047"/>
            <ac:spMk id="28" creationId="{F2E7557A-1854-404D-BEC3-A4F03A019B82}"/>
          </ac:spMkLst>
        </pc:spChg>
        <pc:spChg chg="mod">
          <ac:chgData name="Julie Isebaert" userId="a8611657-148b-413a-8257-6d519d10f28c" providerId="ADAL" clId="{236EF28D-CDF5-43A0-BC5A-9BD268F99254}" dt="2022-01-17T11:03:20.011" v="2594"/>
          <ac:spMkLst>
            <pc:docMk/>
            <pc:sldMk cId="486713153" sldId="1047"/>
            <ac:spMk id="32" creationId="{38D4C371-BCB2-4041-9263-BC73CC203B9E}"/>
          </ac:spMkLst>
        </pc:spChg>
        <pc:spChg chg="add mod">
          <ac:chgData name="Julie Isebaert" userId="a8611657-148b-413a-8257-6d519d10f28c" providerId="ADAL" clId="{236EF28D-CDF5-43A0-BC5A-9BD268F99254}" dt="2022-01-17T11:04:42.999" v="2610" actId="1076"/>
          <ac:spMkLst>
            <pc:docMk/>
            <pc:sldMk cId="486713153" sldId="1047"/>
            <ac:spMk id="33" creationId="{CB3A2570-B7FB-498C-B817-2B25D2AB99EB}"/>
          </ac:spMkLst>
        </pc:spChg>
        <pc:spChg chg="mod">
          <ac:chgData name="Julie Isebaert" userId="a8611657-148b-413a-8257-6d519d10f28c" providerId="ADAL" clId="{236EF28D-CDF5-43A0-BC5A-9BD268F99254}" dt="2022-01-17T11:04:05.806" v="2604"/>
          <ac:spMkLst>
            <pc:docMk/>
            <pc:sldMk cId="486713153" sldId="1047"/>
            <ac:spMk id="37" creationId="{B2D6A0D8-8D37-454D-AC55-E220B42E8D20}"/>
          </ac:spMkLst>
        </pc:spChg>
        <pc:spChg chg="mod">
          <ac:chgData name="Julie Isebaert" userId="a8611657-148b-413a-8257-6d519d10f28c" providerId="ADAL" clId="{236EF28D-CDF5-43A0-BC5A-9BD268F99254}" dt="2022-01-17T11:04:05.806" v="2604"/>
          <ac:spMkLst>
            <pc:docMk/>
            <pc:sldMk cId="486713153" sldId="1047"/>
            <ac:spMk id="39" creationId="{793F4F37-A5A4-4EDC-88F5-FE18A4DC3270}"/>
          </ac:spMkLst>
        </pc:spChg>
        <pc:spChg chg="mod">
          <ac:chgData name="Julie Isebaert" userId="a8611657-148b-413a-8257-6d519d10f28c" providerId="ADAL" clId="{236EF28D-CDF5-43A0-BC5A-9BD268F99254}" dt="2022-01-17T11:04:05.806" v="2604"/>
          <ac:spMkLst>
            <pc:docMk/>
            <pc:sldMk cId="486713153" sldId="1047"/>
            <ac:spMk id="43" creationId="{049DAFE0-A408-4B72-B305-2C91A6A1EB96}"/>
          </ac:spMkLst>
        </pc:spChg>
        <pc:grpChg chg="add mod">
          <ac:chgData name="Julie Isebaert" userId="a8611657-148b-413a-8257-6d519d10f28c" providerId="ADAL" clId="{236EF28D-CDF5-43A0-BC5A-9BD268F99254}" dt="2022-01-17T11:02:52.747" v="2586" actId="1076"/>
          <ac:grpSpMkLst>
            <pc:docMk/>
            <pc:sldMk cId="486713153" sldId="1047"/>
            <ac:grpSpMk id="7" creationId="{C0ADDA8A-DB05-4626-A914-35C6D85BA749}"/>
          </ac:grpSpMkLst>
        </pc:grpChg>
        <pc:grpChg chg="add mod">
          <ac:chgData name="Julie Isebaert" userId="a8611657-148b-413a-8257-6d519d10f28c" providerId="ADAL" clId="{236EF28D-CDF5-43A0-BC5A-9BD268F99254}" dt="2022-01-17T11:02:52.747" v="2586" actId="1076"/>
          <ac:grpSpMkLst>
            <pc:docMk/>
            <pc:sldMk cId="486713153" sldId="1047"/>
            <ac:grpSpMk id="10" creationId="{85EA5DCC-4519-4F99-9497-F99105ACF425}"/>
          </ac:grpSpMkLst>
        </pc:grpChg>
        <pc:grpChg chg="add mod">
          <ac:chgData name="Julie Isebaert" userId="a8611657-148b-413a-8257-6d519d10f28c" providerId="ADAL" clId="{236EF28D-CDF5-43A0-BC5A-9BD268F99254}" dt="2022-01-17T11:02:52.747" v="2586" actId="1076"/>
          <ac:grpSpMkLst>
            <pc:docMk/>
            <pc:sldMk cId="486713153" sldId="1047"/>
            <ac:grpSpMk id="13" creationId="{B74E30D6-8BF3-474C-AA29-CB7DCE532B7E}"/>
          </ac:grpSpMkLst>
        </pc:grpChg>
        <pc:grpChg chg="add mod">
          <ac:chgData name="Julie Isebaert" userId="a8611657-148b-413a-8257-6d519d10f28c" providerId="ADAL" clId="{236EF28D-CDF5-43A0-BC5A-9BD268F99254}" dt="2022-01-17T11:02:52.747" v="2586" actId="1076"/>
          <ac:grpSpMkLst>
            <pc:docMk/>
            <pc:sldMk cId="486713153" sldId="1047"/>
            <ac:grpSpMk id="16" creationId="{39B3E9B1-F2C9-4E46-B087-2DD142BF48FA}"/>
          </ac:grpSpMkLst>
        </pc:grpChg>
        <pc:grpChg chg="add mod">
          <ac:chgData name="Julie Isebaert" userId="a8611657-148b-413a-8257-6d519d10f28c" providerId="ADAL" clId="{236EF28D-CDF5-43A0-BC5A-9BD268F99254}" dt="2022-01-17T11:02:52.747" v="2586" actId="1076"/>
          <ac:grpSpMkLst>
            <pc:docMk/>
            <pc:sldMk cId="486713153" sldId="1047"/>
            <ac:grpSpMk id="19" creationId="{B8DDEC7E-B61F-42CF-A6D0-CED5324FBDEA}"/>
          </ac:grpSpMkLst>
        </pc:grpChg>
        <pc:grpChg chg="add del mod">
          <ac:chgData name="Julie Isebaert" userId="a8611657-148b-413a-8257-6d519d10f28c" providerId="ADAL" clId="{236EF28D-CDF5-43A0-BC5A-9BD268F99254}" dt="2022-01-17T11:03:29.373" v="2596" actId="478"/>
          <ac:grpSpMkLst>
            <pc:docMk/>
            <pc:sldMk cId="486713153" sldId="1047"/>
            <ac:grpSpMk id="24" creationId="{2FF0F1B8-4757-4E13-AD09-AD3856B850D2}"/>
          </ac:grpSpMkLst>
        </pc:grpChg>
        <pc:grpChg chg="add del mod">
          <ac:chgData name="Julie Isebaert" userId="a8611657-148b-413a-8257-6d519d10f28c" providerId="ADAL" clId="{236EF28D-CDF5-43A0-BC5A-9BD268F99254}" dt="2022-01-17T11:03:29.373" v="2596" actId="478"/>
          <ac:grpSpMkLst>
            <pc:docMk/>
            <pc:sldMk cId="486713153" sldId="1047"/>
            <ac:grpSpMk id="27" creationId="{4B1A84C5-A8E2-47FD-AEEE-A687768FB3AE}"/>
          </ac:grpSpMkLst>
        </pc:grpChg>
        <pc:grpChg chg="add del mod">
          <ac:chgData name="Julie Isebaert" userId="a8611657-148b-413a-8257-6d519d10f28c" providerId="ADAL" clId="{236EF28D-CDF5-43A0-BC5A-9BD268F99254}" dt="2022-01-17T11:03:29.373" v="2596" actId="478"/>
          <ac:grpSpMkLst>
            <pc:docMk/>
            <pc:sldMk cId="486713153" sldId="1047"/>
            <ac:grpSpMk id="30" creationId="{79263970-C62E-43BC-80C1-E9639D38C661}"/>
          </ac:grpSpMkLst>
        </pc:grpChg>
        <pc:grpChg chg="add mod">
          <ac:chgData name="Julie Isebaert" userId="a8611657-148b-413a-8257-6d519d10f28c" providerId="ADAL" clId="{236EF28D-CDF5-43A0-BC5A-9BD268F99254}" dt="2022-01-17T11:04:26.379" v="2605" actId="1076"/>
          <ac:grpSpMkLst>
            <pc:docMk/>
            <pc:sldMk cId="486713153" sldId="1047"/>
            <ac:grpSpMk id="35" creationId="{546664C0-E48D-43E2-9D7C-C7FDF73D6C25}"/>
          </ac:grpSpMkLst>
        </pc:grpChg>
        <pc:grpChg chg="add mod">
          <ac:chgData name="Julie Isebaert" userId="a8611657-148b-413a-8257-6d519d10f28c" providerId="ADAL" clId="{236EF28D-CDF5-43A0-BC5A-9BD268F99254}" dt="2022-01-17T11:04:26.379" v="2605" actId="1076"/>
          <ac:grpSpMkLst>
            <pc:docMk/>
            <pc:sldMk cId="486713153" sldId="1047"/>
            <ac:grpSpMk id="38" creationId="{18457876-8D19-467A-AD2A-C2AAAA4A3667}"/>
          </ac:grpSpMkLst>
        </pc:grpChg>
        <pc:grpChg chg="add mod">
          <ac:chgData name="Julie Isebaert" userId="a8611657-148b-413a-8257-6d519d10f28c" providerId="ADAL" clId="{236EF28D-CDF5-43A0-BC5A-9BD268F99254}" dt="2022-01-17T11:04:26.379" v="2605" actId="1076"/>
          <ac:grpSpMkLst>
            <pc:docMk/>
            <pc:sldMk cId="486713153" sldId="1047"/>
            <ac:grpSpMk id="41" creationId="{0D349DF0-F384-42D6-90D6-EB6209B17B91}"/>
          </ac:grpSpMkLst>
        </pc:grpChg>
        <pc:picChg chg="add mod modCrop">
          <ac:chgData name="Julie Isebaert" userId="a8611657-148b-413a-8257-6d519d10f28c" providerId="ADAL" clId="{236EF28D-CDF5-43A0-BC5A-9BD268F99254}" dt="2022-01-17T11:05:23.697" v="2619" actId="1076"/>
          <ac:picMkLst>
            <pc:docMk/>
            <pc:sldMk cId="486713153" sldId="1047"/>
            <ac:picMk id="6" creationId="{8B1A64F8-805C-4B0A-92DC-4642012063D1}"/>
          </ac:picMkLst>
        </pc:picChg>
        <pc:picChg chg="mod">
          <ac:chgData name="Julie Isebaert" userId="a8611657-148b-413a-8257-6d519d10f28c" providerId="ADAL" clId="{236EF28D-CDF5-43A0-BC5A-9BD268F99254}" dt="2022-01-17T11:02:42.318" v="2585"/>
          <ac:picMkLst>
            <pc:docMk/>
            <pc:sldMk cId="486713153" sldId="1047"/>
            <ac:picMk id="8" creationId="{5ED3A76E-431B-4052-B6EA-1CEE8A674B80}"/>
          </ac:picMkLst>
        </pc:picChg>
        <pc:picChg chg="mod">
          <ac:chgData name="Julie Isebaert" userId="a8611657-148b-413a-8257-6d519d10f28c" providerId="ADAL" clId="{236EF28D-CDF5-43A0-BC5A-9BD268F99254}" dt="2022-01-17T11:02:42.318" v="2585"/>
          <ac:picMkLst>
            <pc:docMk/>
            <pc:sldMk cId="486713153" sldId="1047"/>
            <ac:picMk id="11" creationId="{AF2EC7C4-E1F5-478C-826A-62AD03DF3DAC}"/>
          </ac:picMkLst>
        </pc:picChg>
        <pc:picChg chg="mod">
          <ac:chgData name="Julie Isebaert" userId="a8611657-148b-413a-8257-6d519d10f28c" providerId="ADAL" clId="{236EF28D-CDF5-43A0-BC5A-9BD268F99254}" dt="2022-01-17T11:02:42.318" v="2585"/>
          <ac:picMkLst>
            <pc:docMk/>
            <pc:sldMk cId="486713153" sldId="1047"/>
            <ac:picMk id="14" creationId="{1D97D743-13C4-4AF3-92D2-281BF8FA1249}"/>
          </ac:picMkLst>
        </pc:picChg>
        <pc:picChg chg="mod">
          <ac:chgData name="Julie Isebaert" userId="a8611657-148b-413a-8257-6d519d10f28c" providerId="ADAL" clId="{236EF28D-CDF5-43A0-BC5A-9BD268F99254}" dt="2022-01-17T11:02:42.318" v="2585"/>
          <ac:picMkLst>
            <pc:docMk/>
            <pc:sldMk cId="486713153" sldId="1047"/>
            <ac:picMk id="17" creationId="{35A1F6D3-33DA-43A9-9F5D-469E64FD70FB}"/>
          </ac:picMkLst>
        </pc:picChg>
        <pc:picChg chg="mod">
          <ac:chgData name="Julie Isebaert" userId="a8611657-148b-413a-8257-6d519d10f28c" providerId="ADAL" clId="{236EF28D-CDF5-43A0-BC5A-9BD268F99254}" dt="2022-01-17T11:02:42.318" v="2585"/>
          <ac:picMkLst>
            <pc:docMk/>
            <pc:sldMk cId="486713153" sldId="1047"/>
            <ac:picMk id="20" creationId="{C9B3FECF-A70B-45B0-9483-721FA6D34DBA}"/>
          </ac:picMkLst>
        </pc:picChg>
        <pc:picChg chg="add del mod">
          <ac:chgData name="Julie Isebaert" userId="a8611657-148b-413a-8257-6d519d10f28c" providerId="ADAL" clId="{236EF28D-CDF5-43A0-BC5A-9BD268F99254}" dt="2022-01-17T11:03:29.373" v="2596" actId="478"/>
          <ac:picMkLst>
            <pc:docMk/>
            <pc:sldMk cId="486713153" sldId="1047"/>
            <ac:picMk id="23" creationId="{61DAABC5-BC9D-406A-8E28-3B7B11DE915D}"/>
          </ac:picMkLst>
        </pc:picChg>
        <pc:picChg chg="mod">
          <ac:chgData name="Julie Isebaert" userId="a8611657-148b-413a-8257-6d519d10f28c" providerId="ADAL" clId="{236EF28D-CDF5-43A0-BC5A-9BD268F99254}" dt="2022-01-17T11:03:20.011" v="2594"/>
          <ac:picMkLst>
            <pc:docMk/>
            <pc:sldMk cId="486713153" sldId="1047"/>
            <ac:picMk id="25" creationId="{B89F6CF5-DCCC-470B-AEEF-55D2911202D8}"/>
          </ac:picMkLst>
        </pc:picChg>
        <pc:picChg chg="mod">
          <ac:chgData name="Julie Isebaert" userId="a8611657-148b-413a-8257-6d519d10f28c" providerId="ADAL" clId="{236EF28D-CDF5-43A0-BC5A-9BD268F99254}" dt="2022-01-17T11:03:20.011" v="2594"/>
          <ac:picMkLst>
            <pc:docMk/>
            <pc:sldMk cId="486713153" sldId="1047"/>
            <ac:picMk id="29" creationId="{76C16FC6-FD7F-4D90-8E80-115399B560A4}"/>
          </ac:picMkLst>
        </pc:picChg>
        <pc:picChg chg="mod">
          <ac:chgData name="Julie Isebaert" userId="a8611657-148b-413a-8257-6d519d10f28c" providerId="ADAL" clId="{236EF28D-CDF5-43A0-BC5A-9BD268F99254}" dt="2022-01-17T11:03:20.011" v="2594"/>
          <ac:picMkLst>
            <pc:docMk/>
            <pc:sldMk cId="486713153" sldId="1047"/>
            <ac:picMk id="31" creationId="{50B4CA17-9010-4EF9-B5CE-B38C114AE120}"/>
          </ac:picMkLst>
        </pc:picChg>
        <pc:picChg chg="add mod modCrop">
          <ac:chgData name="Julie Isebaert" userId="a8611657-148b-413a-8257-6d519d10f28c" providerId="ADAL" clId="{236EF28D-CDF5-43A0-BC5A-9BD268F99254}" dt="2022-01-17T11:05:03.003" v="2615" actId="1076"/>
          <ac:picMkLst>
            <pc:docMk/>
            <pc:sldMk cId="486713153" sldId="1047"/>
            <ac:picMk id="34" creationId="{7B13CE06-C309-4B42-9124-D5550C39E8CD}"/>
          </ac:picMkLst>
        </pc:picChg>
        <pc:picChg chg="mod">
          <ac:chgData name="Julie Isebaert" userId="a8611657-148b-413a-8257-6d519d10f28c" providerId="ADAL" clId="{236EF28D-CDF5-43A0-BC5A-9BD268F99254}" dt="2022-01-17T11:04:05.806" v="2604"/>
          <ac:picMkLst>
            <pc:docMk/>
            <pc:sldMk cId="486713153" sldId="1047"/>
            <ac:picMk id="36" creationId="{CAC61E83-79D3-4740-9BB2-2EC16F18F0A2}"/>
          </ac:picMkLst>
        </pc:picChg>
        <pc:picChg chg="mod">
          <ac:chgData name="Julie Isebaert" userId="a8611657-148b-413a-8257-6d519d10f28c" providerId="ADAL" clId="{236EF28D-CDF5-43A0-BC5A-9BD268F99254}" dt="2022-01-17T11:04:05.806" v="2604"/>
          <ac:picMkLst>
            <pc:docMk/>
            <pc:sldMk cId="486713153" sldId="1047"/>
            <ac:picMk id="40" creationId="{A9D8B3E4-2B6D-4A75-B4CF-D567AA50C0D3}"/>
          </ac:picMkLst>
        </pc:picChg>
        <pc:picChg chg="mod">
          <ac:chgData name="Julie Isebaert" userId="a8611657-148b-413a-8257-6d519d10f28c" providerId="ADAL" clId="{236EF28D-CDF5-43A0-BC5A-9BD268F99254}" dt="2022-01-17T11:04:05.806" v="2604"/>
          <ac:picMkLst>
            <pc:docMk/>
            <pc:sldMk cId="486713153" sldId="1047"/>
            <ac:picMk id="42" creationId="{D5B56DB9-A35B-443A-98E2-AAF458B1E6F5}"/>
          </ac:picMkLst>
        </pc:picChg>
      </pc:sldChg>
      <pc:sldMasterChg chg="delSldLayout">
        <pc:chgData name="Julie Isebaert" userId="a8611657-148b-413a-8257-6d519d10f28c" providerId="ADAL" clId="{236EF28D-CDF5-43A0-BC5A-9BD268F99254}" dt="2022-01-17T11:05:31.481" v="2636" actId="47"/>
        <pc:sldMasterMkLst>
          <pc:docMk/>
          <pc:sldMasterMk cId="1905750706" sldId="2147483708"/>
        </pc:sldMasterMkLst>
        <pc:sldLayoutChg chg="del">
          <pc:chgData name="Julie Isebaert" userId="a8611657-148b-413a-8257-6d519d10f28c" providerId="ADAL" clId="{236EF28D-CDF5-43A0-BC5A-9BD268F99254}" dt="2022-01-17T11:05:31.481" v="2636" actId="47"/>
          <pc:sldLayoutMkLst>
            <pc:docMk/>
            <pc:sldMasterMk cId="1905750706" sldId="2147483708"/>
            <pc:sldLayoutMk cId="620418175" sldId="214748371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CF7875-83AD-465F-B3EC-7DDBD1458A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34CCED-5A79-4DD4-B3A2-8764F084A8B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2FB8CD-8304-4948-AB26-14BA637D3215}" type="datetimeFigureOut">
              <a:rPr lang="en-GB" smtClean="0"/>
              <a:t>03/12/2022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7AA7E6-885F-43EC-803C-357E9CBA8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C9D7F-B7A1-44E6-AB5C-4D25AA4327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3DC4A-5699-4DCD-B52C-3DED9DF4DEE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585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F4C56-478D-4A19-8C2E-E23EDFB97515}" type="datetimeFigureOut">
              <a:rPr lang="en-GB" smtClean="0"/>
              <a:t>03/12/2022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BB200-FB54-4E2B-951B-B1EE86996E3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82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73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1935" cy="72906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2400">
              <a:latin typeface="+mj-lt"/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A8253C8-9D12-40C7-A197-D16B98ACA1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967" y="-1"/>
            <a:ext cx="11520000" cy="1080000"/>
          </a:xfrm>
          <a:prstGeom prst="rect">
            <a:avLst/>
          </a:prstGeom>
          <a:noFill/>
        </p:spPr>
        <p:txBody>
          <a:bodyPr lIns="90000" anchor="ctr"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  <a:endParaRPr lang="en-GB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8F1BAA9-D196-4624-9371-AF5A5E3D5B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967" y="1439999"/>
            <a:ext cx="11520000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5835770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1935" cy="72906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2400">
              <a:latin typeface="+mj-lt"/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A8253C8-9D12-40C7-A197-D16B98ACA1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967" y="-1"/>
            <a:ext cx="11520000" cy="1080000"/>
          </a:xfrm>
          <a:prstGeom prst="rect">
            <a:avLst/>
          </a:prstGeom>
          <a:noFill/>
        </p:spPr>
        <p:txBody>
          <a:bodyPr lIns="90000" anchor="ctr"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  <a:endParaRPr lang="en-GB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8F1BAA9-D196-4624-9371-AF5A5E3D5B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967" y="1439999"/>
            <a:ext cx="5760033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620C9AF0-12D4-4D6F-93F6-F45B81CF1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67" y="1439999"/>
            <a:ext cx="5760033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754035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1935" cy="72906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2400">
              <a:latin typeface="+mj-lt"/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A8253C8-9D12-40C7-A197-D16B98ACA1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967" y="-1"/>
            <a:ext cx="11520000" cy="1080000"/>
          </a:xfrm>
          <a:prstGeom prst="rect">
            <a:avLst/>
          </a:prstGeom>
          <a:noFill/>
        </p:spPr>
        <p:txBody>
          <a:bodyPr lIns="90000" anchor="ctr"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  <a:endParaRPr lang="en-GB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8F1BAA9-D196-4624-9371-AF5A5E3D5B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967" y="1439999"/>
            <a:ext cx="3600000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620C9AF0-12D4-4D6F-93F6-F45B81CF1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5967" y="1439999"/>
            <a:ext cx="3600000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BD43C760-69F1-4C6D-ADD7-9BA017655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95967" y="1439999"/>
            <a:ext cx="3600000" cy="504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212713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efau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1935" cy="72906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2400">
              <a:latin typeface="+mj-lt"/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A8253C8-9D12-40C7-A197-D16B98ACA1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967" y="-1"/>
            <a:ext cx="11520000" cy="1080000"/>
          </a:xfrm>
          <a:prstGeom prst="rect">
            <a:avLst/>
          </a:prstGeom>
          <a:noFill/>
        </p:spPr>
        <p:txBody>
          <a:bodyPr lIns="90000" anchor="ctr"/>
          <a:lstStyle>
            <a:lvl1pPr marL="0" indent="0" algn="l">
              <a:buNone/>
              <a:defRPr sz="3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  <a:endParaRPr lang="en-GB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98F1BAA9-D196-4624-9371-AF5A5E3D5B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967" y="1439999"/>
            <a:ext cx="5760000" cy="252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620C9AF0-12D4-4D6F-93F6-F45B81CF1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5967" y="1439999"/>
            <a:ext cx="5760000" cy="252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E8D6292C-C466-4E96-883E-1A09EC887B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5967" y="3959999"/>
            <a:ext cx="5760000" cy="252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C2EF2EA6-8072-48EA-86DC-56B3D8BA1D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5967" y="3959999"/>
            <a:ext cx="5760000" cy="2520000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18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6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2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</p:spTree>
    <p:extLst>
      <p:ext uri="{BB962C8B-B14F-4D97-AF65-F5344CB8AC3E}">
        <p14:creationId xmlns:p14="http://schemas.microsoft.com/office/powerpoint/2010/main" val="3370713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95967" y="759125"/>
            <a:ext cx="10800000" cy="5400000"/>
          </a:xfrm>
          <a:prstGeom prst="rect">
            <a:avLst/>
          </a:prstGeom>
        </p:spPr>
        <p:txBody>
          <a:bodyPr anchor="ctr"/>
          <a:lstStyle>
            <a:lvl1pPr marL="0" indent="0" algn="ctr">
              <a:buClr>
                <a:schemeClr val="accent2"/>
              </a:buClr>
              <a:buSzPct val="90000"/>
              <a:buFontTx/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SzPct val="80000"/>
              <a:buFontTx/>
              <a:buNone/>
              <a:defRPr sz="200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2pPr>
            <a:lvl3pPr marL="1141413" indent="-339725">
              <a:buClr>
                <a:schemeClr val="accent2"/>
              </a:buClr>
              <a:buSzPct val="80000"/>
              <a:buFontTx/>
              <a:buBlip>
                <a:blip/>
              </a:buBlip>
              <a:defRPr sz="1800">
                <a:solidFill>
                  <a:schemeClr val="accent1"/>
                </a:solidFill>
                <a:latin typeface="+mn-lt"/>
              </a:defRPr>
            </a:lvl3pPr>
            <a:lvl4pPr marL="1527175" indent="-361950">
              <a:buSzPct val="80000"/>
              <a:buFontTx/>
              <a:buBlip>
                <a:blip r:embed="rId2"/>
              </a:buBlip>
              <a:defRPr sz="18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4pPr>
            <a:lvl5pPr marL="1881188" indent="-354013">
              <a:buSzPct val="80000"/>
              <a:buFontTx/>
              <a:buBlip>
                <a:blip r:embed="rId3"/>
              </a:buBlip>
              <a:defRPr sz="1600">
                <a:latin typeface="+mn-lt"/>
              </a:defRPr>
            </a:lvl5pPr>
          </a:lstStyle>
          <a:p>
            <a:pPr lvl="0"/>
            <a:r>
              <a:rPr lang="en-US"/>
              <a:t>Title page</a:t>
            </a:r>
          </a:p>
        </p:txBody>
      </p:sp>
    </p:spTree>
    <p:extLst>
      <p:ext uri="{BB962C8B-B14F-4D97-AF65-F5344CB8AC3E}">
        <p14:creationId xmlns:p14="http://schemas.microsoft.com/office/powerpoint/2010/main" val="1322854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42B563E6-090C-4FE1-86DD-F84EF55062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9999" y="923026"/>
            <a:ext cx="8615968" cy="5177407"/>
          </a:xfrm>
          <a:prstGeom prst="rect">
            <a:avLst/>
          </a:prstGeom>
        </p:spPr>
        <p:txBody>
          <a:bodyPr/>
          <a:lstStyle>
            <a:lvl1pPr marL="360363" indent="-360363">
              <a:spcAft>
                <a:spcPts val="600"/>
              </a:spcAft>
              <a:buClr>
                <a:schemeClr val="accent1"/>
              </a:buClr>
              <a:buSzPct val="80000"/>
              <a:buFont typeface="Segoe UI" panose="020B0502040204020203" pitchFamily="34" charset="0"/>
              <a:buChar char="‪"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801688" indent="-266700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800" b="0" spc="1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2pPr>
            <a:lvl3pPr marL="1165225" indent="-268288">
              <a:spcAft>
                <a:spcPts val="600"/>
              </a:spcAft>
              <a:buClr>
                <a:schemeClr val="bg2"/>
              </a:buClr>
              <a:buSzPct val="80000"/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3pPr>
            <a:lvl4pPr marL="1527175" indent="-268288">
              <a:spcAft>
                <a:spcPts val="600"/>
              </a:spcAft>
              <a:buClr>
                <a:schemeClr val="accent5"/>
              </a:buClr>
              <a:buSzPct val="80000"/>
              <a:buFont typeface="Arial" panose="020B0604020202020204" pitchFamily="34" charset="0"/>
              <a:buChar char="•"/>
              <a:defRPr sz="14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4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77117" y="3580434"/>
            <a:ext cx="2702883" cy="2520000"/>
          </a:xfrm>
          <a:prstGeom prst="rect">
            <a:avLst/>
          </a:prstGeom>
        </p:spPr>
        <p:txBody>
          <a:bodyPr rIns="0" anchor="b"/>
          <a:lstStyle>
            <a:lvl1pPr marL="0" indent="0">
              <a:buNone/>
              <a:defRPr sz="3200" b="1">
                <a:solidFill>
                  <a:schemeClr val="tx1"/>
                </a:solidFill>
                <a:latin typeface="+mj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Your agenda title here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334C0-792D-451A-8204-BB769CF29B53}"/>
              </a:ext>
            </a:extLst>
          </p:cNvPr>
          <p:cNvSpPr/>
          <p:nvPr userDrawn="1"/>
        </p:nvSpPr>
        <p:spPr>
          <a:xfrm>
            <a:off x="0" y="6100433"/>
            <a:ext cx="2880000" cy="36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4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9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FF5601-0EE9-4DCC-818D-E940C3E2F1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660230" y="5965475"/>
            <a:ext cx="1260000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750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4" r:id="rId4"/>
    <p:sldLayoutId id="2147483715" r:id="rId5"/>
    <p:sldLayoutId id="2147483712" r:id="rId6"/>
    <p:sldLayoutId id="2147483713" r:id="rId7"/>
  </p:sldLayoutIdLst>
  <p:hf hdr="0" ftr="0" dt="0"/>
  <p:txStyles>
    <p:titleStyle>
      <a:lvl1pPr algn="ctr" defTabSz="457189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891" indent="-342891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go.cobundu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E195953-414A-4898-AA61-6312DC71E6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End User Quick Guide Template</a:t>
            </a:r>
            <a:endParaRPr lang="en-B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6C7A0-63C0-4AE3-8F80-12B9C4886A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BE" dirty="0"/>
              <a:t>Make sure to customize this presentation based on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implemented</a:t>
            </a:r>
            <a:r>
              <a:rPr lang="nl-BE" dirty="0"/>
              <a:t> scope.</a:t>
            </a:r>
          </a:p>
          <a:p>
            <a:br>
              <a:rPr lang="nl-BE" dirty="0"/>
            </a:br>
            <a:r>
              <a:rPr lang="nl-BE" dirty="0"/>
              <a:t>Some topics that might </a:t>
            </a:r>
            <a:r>
              <a:rPr lang="nl-BE" dirty="0" err="1"/>
              <a:t>differ</a:t>
            </a:r>
            <a:r>
              <a:rPr lang="nl-BE" dirty="0"/>
              <a:t> :</a:t>
            </a:r>
          </a:p>
          <a:p>
            <a:endParaRPr lang="nl-BE" dirty="0"/>
          </a:p>
          <a:p>
            <a:pPr lvl="1"/>
            <a:r>
              <a:rPr lang="nl-BE" dirty="0"/>
              <a:t>Are Zones and/or Departments configured?</a:t>
            </a:r>
          </a:p>
          <a:p>
            <a:pPr lvl="1"/>
            <a:r>
              <a:rPr lang="nl-BE" dirty="0"/>
              <a:t>Are </a:t>
            </a:r>
            <a:r>
              <a:rPr lang="nl-BE" dirty="0" err="1"/>
              <a:t>Confidential</a:t>
            </a:r>
            <a:r>
              <a:rPr lang="nl-BE" dirty="0"/>
              <a:t> meetings set up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this</a:t>
            </a:r>
            <a:r>
              <a:rPr lang="nl-BE" dirty="0"/>
              <a:t> environment?</a:t>
            </a:r>
          </a:p>
          <a:p>
            <a:pPr lvl="1"/>
            <a:r>
              <a:rPr lang="nl-BE" dirty="0"/>
              <a:t>What are the settings with regards to icon decay on occupancy view?</a:t>
            </a:r>
          </a:p>
          <a:p>
            <a:pPr lvl="1"/>
            <a:r>
              <a:rPr lang="nl-BE" dirty="0"/>
              <a:t>Include information / legends for the different available views</a:t>
            </a:r>
          </a:p>
          <a:p>
            <a:pPr lvl="1"/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2685256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C870CC-B22D-47F7-84E1-B1922FE1E22C}"/>
              </a:ext>
            </a:extLst>
          </p:cNvPr>
          <p:cNvSpPr/>
          <p:nvPr/>
        </p:nvSpPr>
        <p:spPr>
          <a:xfrm>
            <a:off x="336000" y="369000"/>
            <a:ext cx="11520000" cy="6120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8F64D3-1460-4311-A71D-D6689CEA1182}"/>
              </a:ext>
            </a:extLst>
          </p:cNvPr>
          <p:cNvSpPr/>
          <p:nvPr/>
        </p:nvSpPr>
        <p:spPr>
          <a:xfrm>
            <a:off x="10473369" y="6489000"/>
            <a:ext cx="1718631" cy="36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A3C7C2-71CA-49BC-8E7E-FCA72F7EEF58}"/>
              </a:ext>
            </a:extLst>
          </p:cNvPr>
          <p:cNvSpPr/>
          <p:nvPr/>
        </p:nvSpPr>
        <p:spPr>
          <a:xfrm>
            <a:off x="1149426" y="2598003"/>
            <a:ext cx="999052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spc="1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COBUNDU GO RESERVATIONS</a:t>
            </a:r>
            <a:endParaRPr lang="en-US" sz="4400" spc="100" dirty="0">
              <a:solidFill>
                <a:schemeClr val="bg1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  <a:p>
            <a:r>
              <a:rPr lang="en-US" sz="4000" spc="1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END USER QUICK GUIDE</a:t>
            </a:r>
            <a:endParaRPr lang="en-US" sz="4400" spc="100" dirty="0">
              <a:solidFill>
                <a:schemeClr val="bg1"/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715A5-03EA-4F5D-9693-05793A556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6599" y="4287539"/>
            <a:ext cx="2520000" cy="252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8E0784A-52E9-4378-815C-73C6F49088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316" y="5418000"/>
            <a:ext cx="208818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283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58EFD33-1145-4F87-A527-7BD8A0F6DD93}"/>
              </a:ext>
            </a:extLst>
          </p:cNvPr>
          <p:cNvSpPr/>
          <p:nvPr/>
        </p:nvSpPr>
        <p:spPr>
          <a:xfrm>
            <a:off x="98978" y="3179674"/>
            <a:ext cx="2806449" cy="10060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r"/>
            <a:r>
              <a:rPr lang="en-US" sz="1400" b="1" dirty="0">
                <a:solidFill>
                  <a:schemeClr val="tx1"/>
                </a:solidFill>
              </a:rPr>
              <a:t>VIEW DATA IN REAL TIME </a:t>
            </a:r>
          </a:p>
          <a:p>
            <a:pPr algn="r"/>
            <a:r>
              <a:rPr lang="en-GB" sz="1400" dirty="0">
                <a:solidFill>
                  <a:schemeClr val="tx1"/>
                </a:solidFill>
              </a:rPr>
              <a:t>The data is mapped intuitively on floor plans to show you immediate results at any moment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01D6CE-239A-4262-AD6C-6C09F87A7EA3}"/>
              </a:ext>
            </a:extLst>
          </p:cNvPr>
          <p:cNvSpPr/>
          <p:nvPr/>
        </p:nvSpPr>
        <p:spPr>
          <a:xfrm>
            <a:off x="81673" y="1790873"/>
            <a:ext cx="2782749" cy="12083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r"/>
            <a:r>
              <a:rPr lang="en-US" sz="1400" b="1" dirty="0">
                <a:solidFill>
                  <a:schemeClr val="tx1"/>
                </a:solidFill>
              </a:rPr>
              <a:t>BOOKINGS MADE EASY</a:t>
            </a:r>
          </a:p>
          <a:p>
            <a:pPr algn="r"/>
            <a:r>
              <a:rPr lang="en-US" sz="1400" dirty="0">
                <a:solidFill>
                  <a:schemeClr val="tx1"/>
                </a:solidFill>
              </a:rPr>
              <a:t>Find and book rooms and desks through different functionalities that combine reservations and live occupancy data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0F7081F-457D-4AEE-9278-6766EE3963C8}"/>
              </a:ext>
            </a:extLst>
          </p:cNvPr>
          <p:cNvSpPr/>
          <p:nvPr/>
        </p:nvSpPr>
        <p:spPr>
          <a:xfrm>
            <a:off x="90325" y="5277242"/>
            <a:ext cx="2823754" cy="72436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r"/>
            <a:r>
              <a:rPr lang="en-US" sz="1400" b="1" dirty="0">
                <a:solidFill>
                  <a:schemeClr val="tx1"/>
                </a:solidFill>
              </a:rPr>
              <a:t>SYNC WITH OUTLOOK</a:t>
            </a:r>
          </a:p>
          <a:p>
            <a:pPr algn="r"/>
            <a:r>
              <a:rPr lang="en-US" sz="1400" dirty="0">
                <a:solidFill>
                  <a:schemeClr val="tx1"/>
                </a:solidFill>
              </a:rPr>
              <a:t>Synchronize your bookings with Outlook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AA96BC-43DD-47EA-AB4E-E96F14B13305}"/>
              </a:ext>
            </a:extLst>
          </p:cNvPr>
          <p:cNvSpPr/>
          <p:nvPr/>
        </p:nvSpPr>
        <p:spPr>
          <a:xfrm>
            <a:off x="58439" y="4366195"/>
            <a:ext cx="2782749" cy="73271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r"/>
            <a:r>
              <a:rPr lang="en-US" sz="1400" b="1" dirty="0">
                <a:solidFill>
                  <a:schemeClr val="tx1"/>
                </a:solidFill>
              </a:rPr>
              <a:t>GET CONTEXTUAL INFO</a:t>
            </a:r>
          </a:p>
          <a:p>
            <a:pPr algn="r"/>
            <a:r>
              <a:rPr lang="en-US" sz="1400" dirty="0">
                <a:solidFill>
                  <a:schemeClr val="tx1"/>
                </a:solidFill>
              </a:rPr>
              <a:t>Choose a room based on its equipment, capacity, comfort data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80EEC37A-34C5-4410-A0A4-98AC01FE9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4422" y="1790872"/>
            <a:ext cx="360000" cy="3600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74C75177-0A87-4422-BAE5-80CF71E33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43935" y="5277242"/>
            <a:ext cx="360000" cy="360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C1024-E3C2-4826-9BAC-13F1D285D9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COBUNDU GO WEBPORTAL</a:t>
            </a:r>
            <a:endParaRPr lang="en-GB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5FBE5226-1FE1-4C65-9FAA-43DD37213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49064" y="3179674"/>
            <a:ext cx="360000" cy="36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971AED93-634D-4A02-99EA-47FE88AA6E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44422" y="4366194"/>
            <a:ext cx="360000" cy="360000"/>
          </a:xfrm>
          <a:prstGeom prst="rect">
            <a:avLst/>
          </a:prstGeom>
        </p:spPr>
      </p:pic>
      <p:grpSp>
        <p:nvGrpSpPr>
          <p:cNvPr id="9" name="Groep 8">
            <a:extLst>
              <a:ext uri="{FF2B5EF4-FFF2-40B4-BE49-F238E27FC236}">
                <a16:creationId xmlns:a16="http://schemas.microsoft.com/office/drawing/2014/main" id="{AB627084-7AD1-43F8-B33A-3F0C61DE3236}"/>
              </a:ext>
            </a:extLst>
          </p:cNvPr>
          <p:cNvGrpSpPr/>
          <p:nvPr/>
        </p:nvGrpSpPr>
        <p:grpSpPr>
          <a:xfrm>
            <a:off x="3674533" y="1522716"/>
            <a:ext cx="2362200" cy="4758665"/>
            <a:chOff x="3381074" y="1212660"/>
            <a:chExt cx="2583180" cy="5336877"/>
          </a:xfrm>
        </p:grpSpPr>
        <p:pic>
          <p:nvPicPr>
            <p:cNvPr id="13" name="Picture 12" descr="A black cell phone&#10;&#10;Description automatically generated with low confidence">
              <a:extLst>
                <a:ext uri="{FF2B5EF4-FFF2-40B4-BE49-F238E27FC236}">
                  <a16:creationId xmlns:a16="http://schemas.microsoft.com/office/drawing/2014/main" id="{B3D71617-5BF2-4514-8264-0772449B99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22467" t="3373" r="22081" b="3373"/>
            <a:stretch/>
          </p:blipFill>
          <p:spPr>
            <a:xfrm>
              <a:off x="3381074" y="1212660"/>
              <a:ext cx="2583180" cy="5336877"/>
            </a:xfrm>
            <a:prstGeom prst="rect">
              <a:avLst/>
            </a:prstGeom>
          </p:spPr>
        </p:pic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A27687F6-461A-44FB-A754-01147EBCA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45904" y="1675915"/>
              <a:ext cx="2423800" cy="4311131"/>
            </a:xfrm>
            <a:prstGeom prst="rect">
              <a:avLst/>
            </a:prstGeom>
          </p:spPr>
        </p:pic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B2E0BB03-F93C-4820-81B3-8AD9AEDA4B3F}"/>
              </a:ext>
            </a:extLst>
          </p:cNvPr>
          <p:cNvGrpSpPr/>
          <p:nvPr/>
        </p:nvGrpSpPr>
        <p:grpSpPr>
          <a:xfrm>
            <a:off x="5762444" y="323028"/>
            <a:ext cx="6897281" cy="6897281"/>
            <a:chOff x="5762444" y="323028"/>
            <a:chExt cx="6897281" cy="6897281"/>
          </a:xfrm>
        </p:grpSpPr>
        <p:pic>
          <p:nvPicPr>
            <p:cNvPr id="11" name="Graphic 10" descr="Tablet met effen opvulling">
              <a:extLst>
                <a:ext uri="{FF2B5EF4-FFF2-40B4-BE49-F238E27FC236}">
                  <a16:creationId xmlns:a16="http://schemas.microsoft.com/office/drawing/2014/main" id="{690BB6CC-CCFD-4FC4-A030-A83706F38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762444" y="323028"/>
              <a:ext cx="6897281" cy="6897281"/>
            </a:xfrm>
            <a:prstGeom prst="rect">
              <a:avLst/>
            </a:prstGeom>
          </p:spPr>
        </p:pic>
        <p:pic>
          <p:nvPicPr>
            <p:cNvPr id="32" name="Afbeelding 31">
              <a:extLst>
                <a:ext uri="{FF2B5EF4-FFF2-40B4-BE49-F238E27FC236}">
                  <a16:creationId xmlns:a16="http://schemas.microsoft.com/office/drawing/2014/main" id="{79AA01FF-EE34-4EDC-90CB-DB3141251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727522" y="2194719"/>
              <a:ext cx="4926953" cy="31562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927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19A5CD0-93C1-481E-881B-EBEC0BDFA3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QUICK START GUIDE</a:t>
            </a:r>
            <a:endParaRPr lang="en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1151A3-5D2B-4DFC-AD32-E0AFDF14B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966" y="1439999"/>
            <a:ext cx="11761545" cy="5040000"/>
          </a:xfrm>
        </p:spPr>
        <p:txBody>
          <a:bodyPr/>
          <a:lstStyle/>
          <a:p>
            <a:r>
              <a:rPr lang="nl-BE" dirty="0"/>
              <a:t>In </a:t>
            </a:r>
            <a:r>
              <a:rPr lang="nl-BE" dirty="0" err="1"/>
              <a:t>any</a:t>
            </a:r>
            <a:r>
              <a:rPr lang="nl-BE" dirty="0"/>
              <a:t> of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prefered</a:t>
            </a:r>
            <a:r>
              <a:rPr lang="nl-BE" dirty="0"/>
              <a:t> browsers, go to </a:t>
            </a:r>
            <a:r>
              <a:rPr lang="nl-BE" dirty="0">
                <a:hlinkClick r:id="rId2"/>
              </a:rPr>
              <a:t>https://go.cobundu.com/</a:t>
            </a:r>
            <a:endParaRPr lang="nl-BE" dirty="0"/>
          </a:p>
          <a:p>
            <a:r>
              <a:rPr lang="nl-BE" dirty="0"/>
              <a:t>GO (</a:t>
            </a:r>
            <a:r>
              <a:rPr lang="en-GB" dirty="0"/>
              <a:t>features Live Floorplan, Replay &amp; Dashboards) </a:t>
            </a:r>
            <a:r>
              <a:rPr lang="nl-BE" dirty="0"/>
              <a:t>is </a:t>
            </a:r>
            <a:r>
              <a:rPr lang="nl-BE" dirty="0" err="1"/>
              <a:t>optimized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mobile </a:t>
            </a:r>
            <a:r>
              <a:rPr lang="en-GB" dirty="0"/>
              <a:t>(only portrait orientation supported)</a:t>
            </a:r>
          </a:p>
          <a:p>
            <a:endParaRPr lang="nl-BE" dirty="0"/>
          </a:p>
          <a:p>
            <a:r>
              <a:rPr lang="nl-BE" b="1" dirty="0" err="1"/>
              <a:t>If</a:t>
            </a:r>
            <a:r>
              <a:rPr lang="nl-BE" b="1" dirty="0"/>
              <a:t> SSO is set up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your</a:t>
            </a:r>
            <a:r>
              <a:rPr lang="nl-BE" b="1" dirty="0"/>
              <a:t> environment</a:t>
            </a:r>
          </a:p>
          <a:p>
            <a:pPr lvl="1"/>
            <a:r>
              <a:rPr lang="nl-BE" dirty="0"/>
              <a:t>Log in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SSO user details. Cobundu </a:t>
            </a:r>
            <a:r>
              <a:rPr lang="nl-BE" dirty="0" err="1"/>
              <a:t>will</a:t>
            </a:r>
            <a:r>
              <a:rPr lang="nl-BE" dirty="0"/>
              <a:t> </a:t>
            </a:r>
            <a:r>
              <a:rPr lang="nl-BE" dirty="0" err="1"/>
              <a:t>recognize</a:t>
            </a:r>
            <a:r>
              <a:rPr lang="nl-BE" dirty="0"/>
              <a:t> SSO has been set up </a:t>
            </a:r>
            <a:r>
              <a:rPr lang="nl-BE" dirty="0" err="1"/>
              <a:t>and</a:t>
            </a:r>
            <a:r>
              <a:rPr lang="nl-BE" dirty="0"/>
              <a:t> log in </a:t>
            </a:r>
            <a:r>
              <a:rPr lang="nl-BE" dirty="0" err="1"/>
              <a:t>automatically</a:t>
            </a:r>
            <a:r>
              <a:rPr lang="nl-BE" dirty="0"/>
              <a:t>.</a:t>
            </a:r>
          </a:p>
          <a:p>
            <a:pPr lvl="1"/>
            <a:endParaRPr lang="nl-BE" dirty="0"/>
          </a:p>
          <a:p>
            <a:endParaRPr lang="nl-BE" dirty="0"/>
          </a:p>
          <a:p>
            <a:r>
              <a:rPr lang="nl-BE" b="1" dirty="0" err="1"/>
              <a:t>If</a:t>
            </a:r>
            <a:r>
              <a:rPr lang="nl-BE" b="1" dirty="0"/>
              <a:t> SSO is </a:t>
            </a:r>
            <a:r>
              <a:rPr lang="nl-BE" b="1" dirty="0" err="1"/>
              <a:t>not</a:t>
            </a:r>
            <a:r>
              <a:rPr lang="nl-BE" b="1" dirty="0"/>
              <a:t> set up </a:t>
            </a:r>
            <a:r>
              <a:rPr lang="nl-BE" b="1" dirty="0" err="1"/>
              <a:t>for</a:t>
            </a:r>
            <a:r>
              <a:rPr lang="nl-BE" b="1" dirty="0"/>
              <a:t> </a:t>
            </a:r>
            <a:r>
              <a:rPr lang="nl-BE" b="1" dirty="0" err="1"/>
              <a:t>your</a:t>
            </a:r>
            <a:r>
              <a:rPr lang="nl-BE" b="1" dirty="0"/>
              <a:t> environment</a:t>
            </a:r>
          </a:p>
          <a:p>
            <a:pPr lvl="1"/>
            <a:r>
              <a:rPr lang="nl-BE" dirty="0"/>
              <a:t>Log in </a:t>
            </a:r>
            <a:r>
              <a:rPr lang="nl-BE" dirty="0" err="1"/>
              <a:t>with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</a:t>
            </a:r>
            <a:r>
              <a:rPr lang="nl-BE" dirty="0" err="1"/>
              <a:t>provided</a:t>
            </a:r>
            <a:r>
              <a:rPr lang="nl-BE" dirty="0"/>
              <a:t> log in details.</a:t>
            </a:r>
          </a:p>
          <a:p>
            <a:pPr lvl="1"/>
            <a:r>
              <a:rPr lang="nl-BE" dirty="0" err="1"/>
              <a:t>Sessions</a:t>
            </a:r>
            <a:r>
              <a:rPr lang="nl-BE" dirty="0"/>
              <a:t> are </a:t>
            </a:r>
            <a:r>
              <a:rPr lang="nl-BE" dirty="0" err="1"/>
              <a:t>stored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a </a:t>
            </a:r>
            <a:r>
              <a:rPr lang="nl-BE" dirty="0" err="1"/>
              <a:t>couple</a:t>
            </a:r>
            <a:r>
              <a:rPr lang="nl-BE" dirty="0"/>
              <a:t> of </a:t>
            </a:r>
            <a:r>
              <a:rPr lang="nl-BE" dirty="0" err="1"/>
              <a:t>days</a:t>
            </a:r>
            <a:r>
              <a:rPr lang="nl-BE" dirty="0"/>
              <a:t>, </a:t>
            </a:r>
            <a:r>
              <a:rPr lang="nl-BE" dirty="0" err="1"/>
              <a:t>so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might</a:t>
            </a:r>
            <a:r>
              <a:rPr lang="nl-BE" dirty="0"/>
              <a:t> </a:t>
            </a:r>
            <a:r>
              <a:rPr lang="nl-BE" dirty="0" err="1"/>
              <a:t>not</a:t>
            </a:r>
            <a:r>
              <a:rPr lang="nl-BE" dirty="0"/>
              <a:t> have </a:t>
            </a:r>
            <a:r>
              <a:rPr lang="nl-BE" dirty="0" err="1"/>
              <a:t>to</a:t>
            </a:r>
            <a:r>
              <a:rPr lang="nl-BE" dirty="0"/>
              <a:t> log in </a:t>
            </a:r>
            <a:r>
              <a:rPr lang="nl-BE" dirty="0" err="1"/>
              <a:t>every</a:t>
            </a:r>
            <a:r>
              <a:rPr lang="nl-BE" dirty="0"/>
              <a:t> time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visit</a:t>
            </a:r>
            <a:r>
              <a:rPr lang="nl-BE" dirty="0"/>
              <a:t> GO.</a:t>
            </a:r>
          </a:p>
          <a:p>
            <a:pPr lvl="1"/>
            <a:r>
              <a:rPr lang="nl-BE" dirty="0" err="1"/>
              <a:t>After</a:t>
            </a:r>
            <a:r>
              <a:rPr lang="nl-BE" dirty="0"/>
              <a:t> </a:t>
            </a:r>
            <a:r>
              <a:rPr lang="nl-BE" dirty="0" err="1"/>
              <a:t>logging</a:t>
            </a:r>
            <a:r>
              <a:rPr lang="nl-BE" dirty="0"/>
              <a:t> out, </a:t>
            </a:r>
            <a:r>
              <a:rPr lang="nl-BE" dirty="0" err="1"/>
              <a:t>we’ll</a:t>
            </a:r>
            <a:r>
              <a:rPr lang="nl-BE" dirty="0"/>
              <a:t> </a:t>
            </a:r>
            <a:r>
              <a:rPr lang="nl-BE" dirty="0" err="1"/>
              <a:t>still</a:t>
            </a:r>
            <a:r>
              <a:rPr lang="nl-BE" dirty="0"/>
              <a:t> </a:t>
            </a:r>
            <a:r>
              <a:rPr lang="nl-BE" dirty="0" err="1"/>
              <a:t>remember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user name.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only</a:t>
            </a:r>
            <a:r>
              <a:rPr lang="nl-BE" dirty="0"/>
              <a:t> </a:t>
            </a:r>
            <a:r>
              <a:rPr lang="nl-BE" dirty="0" err="1"/>
              <a:t>need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provide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password.</a:t>
            </a:r>
          </a:p>
          <a:p>
            <a:pPr lvl="1"/>
            <a:r>
              <a:rPr lang="nl-BE" dirty="0"/>
              <a:t>In case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forgot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password, Cobundu </a:t>
            </a:r>
            <a:r>
              <a:rPr lang="nl-BE" dirty="0" err="1"/>
              <a:t>can</a:t>
            </a:r>
            <a:r>
              <a:rPr lang="nl-BE" dirty="0"/>
              <a:t> </a:t>
            </a:r>
            <a:r>
              <a:rPr lang="nl-BE" dirty="0" err="1"/>
              <a:t>send</a:t>
            </a:r>
            <a:r>
              <a:rPr lang="nl-BE" dirty="0"/>
              <a:t> </a:t>
            </a:r>
            <a:r>
              <a:rPr lang="nl-BE" dirty="0" err="1"/>
              <a:t>you</a:t>
            </a:r>
            <a:r>
              <a:rPr lang="nl-BE" dirty="0"/>
              <a:t> a code </a:t>
            </a:r>
            <a:r>
              <a:rPr lang="nl-BE" dirty="0" err="1"/>
              <a:t>to</a:t>
            </a:r>
            <a:r>
              <a:rPr lang="nl-BE" dirty="0"/>
              <a:t> </a:t>
            </a:r>
            <a:r>
              <a:rPr lang="nl-BE" dirty="0" err="1"/>
              <a:t>retrieve</a:t>
            </a:r>
            <a:r>
              <a:rPr lang="nl-BE" dirty="0"/>
              <a:t> </a:t>
            </a:r>
            <a:r>
              <a:rPr lang="nl-BE" dirty="0" err="1"/>
              <a:t>your</a:t>
            </a:r>
            <a:r>
              <a:rPr lang="nl-BE" dirty="0"/>
              <a:t> login (</a:t>
            </a:r>
            <a:r>
              <a:rPr lang="nl-BE" dirty="0" err="1"/>
              <a:t>if</a:t>
            </a:r>
            <a:r>
              <a:rPr lang="nl-BE" dirty="0"/>
              <a:t> e-mail has been </a:t>
            </a:r>
            <a:r>
              <a:rPr lang="nl-BE" dirty="0" err="1"/>
              <a:t>configured</a:t>
            </a:r>
            <a:r>
              <a:rPr lang="nl-BE" dirty="0"/>
              <a:t>)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243358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3175B84-7DC6-4623-A4A7-83975F673E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QUICK START GUIDE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6B8075D-CB7B-4F75-836D-2425BB6CF23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BE" dirty="0" err="1"/>
              <a:t>Depending</a:t>
            </a:r>
            <a:r>
              <a:rPr lang="nl-BE" dirty="0"/>
              <a:t> on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rights</a:t>
            </a:r>
            <a:r>
              <a:rPr lang="nl-BE" dirty="0"/>
              <a:t> in GO, </a:t>
            </a:r>
            <a:r>
              <a:rPr lang="nl-BE" dirty="0" err="1"/>
              <a:t>you</a:t>
            </a:r>
            <a:r>
              <a:rPr lang="nl-BE" dirty="0"/>
              <a:t> </a:t>
            </a:r>
            <a:r>
              <a:rPr lang="nl-BE" dirty="0" err="1"/>
              <a:t>might</a:t>
            </a:r>
            <a:r>
              <a:rPr lang="nl-BE" dirty="0"/>
              <a:t> </a:t>
            </a:r>
            <a:r>
              <a:rPr lang="nl-BE" dirty="0" err="1"/>
              <a:t>see</a:t>
            </a:r>
            <a:r>
              <a:rPr lang="nl-BE" dirty="0"/>
              <a:t> </a:t>
            </a:r>
            <a:r>
              <a:rPr lang="nl-BE" dirty="0" err="1"/>
              <a:t>following</a:t>
            </a:r>
            <a:r>
              <a:rPr lang="nl-BE" dirty="0"/>
              <a:t> menu items:</a:t>
            </a:r>
          </a:p>
          <a:p>
            <a:pPr lvl="1"/>
            <a:r>
              <a:rPr lang="nl-BE" dirty="0"/>
              <a:t>Live Data</a:t>
            </a:r>
          </a:p>
          <a:p>
            <a:pPr lvl="2"/>
            <a:r>
              <a:rPr lang="nl-BE" dirty="0"/>
              <a:t>Check live sensor data </a:t>
            </a:r>
          </a:p>
          <a:p>
            <a:pPr lvl="2"/>
            <a:r>
              <a:rPr lang="nl-BE" dirty="0"/>
              <a:t>Make </a:t>
            </a:r>
            <a:r>
              <a:rPr lang="nl-BE" dirty="0" err="1"/>
              <a:t>reservations</a:t>
            </a:r>
            <a:endParaRPr lang="nl-BE" dirty="0"/>
          </a:p>
          <a:p>
            <a:pPr lvl="1"/>
            <a:r>
              <a:rPr lang="nl-BE" dirty="0" err="1"/>
              <a:t>Create</a:t>
            </a:r>
            <a:r>
              <a:rPr lang="nl-BE" dirty="0"/>
              <a:t> Booking</a:t>
            </a:r>
          </a:p>
          <a:p>
            <a:pPr lvl="2"/>
            <a:r>
              <a:rPr lang="nl-BE" dirty="0"/>
              <a:t>Search relevant location and make </a:t>
            </a:r>
            <a:r>
              <a:rPr lang="nl-BE" dirty="0" err="1"/>
              <a:t>reservation</a:t>
            </a:r>
            <a:endParaRPr lang="nl-BE" dirty="0"/>
          </a:p>
          <a:p>
            <a:pPr lvl="1"/>
            <a:r>
              <a:rPr lang="nl-BE" dirty="0"/>
              <a:t>My Reservations</a:t>
            </a:r>
          </a:p>
          <a:p>
            <a:pPr lvl="2"/>
            <a:r>
              <a:rPr lang="nl-BE" dirty="0"/>
              <a:t>Check </a:t>
            </a:r>
            <a:r>
              <a:rPr lang="nl-BE" dirty="0" err="1"/>
              <a:t>your</a:t>
            </a:r>
            <a:r>
              <a:rPr lang="nl-BE" dirty="0"/>
              <a:t> </a:t>
            </a:r>
            <a:r>
              <a:rPr lang="nl-BE" dirty="0" err="1"/>
              <a:t>reservations</a:t>
            </a:r>
            <a:endParaRPr lang="nl-BE" dirty="0"/>
          </a:p>
          <a:p>
            <a:pPr lvl="1"/>
            <a:r>
              <a:rPr lang="nl-BE" dirty="0"/>
              <a:t>Replay</a:t>
            </a:r>
          </a:p>
          <a:p>
            <a:pPr lvl="2"/>
            <a:r>
              <a:rPr lang="nl-BE" dirty="0"/>
              <a:t>Replay sensor data </a:t>
            </a:r>
            <a:r>
              <a:rPr lang="nl-BE" dirty="0" err="1"/>
              <a:t>values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past</a:t>
            </a:r>
          </a:p>
          <a:p>
            <a:pPr lvl="1"/>
            <a:r>
              <a:rPr lang="nl-BE" dirty="0"/>
              <a:t>Dashboards</a:t>
            </a:r>
          </a:p>
          <a:p>
            <a:pPr lvl="2"/>
            <a:r>
              <a:rPr lang="nl-BE" dirty="0"/>
              <a:t>Look </a:t>
            </a:r>
            <a:r>
              <a:rPr lang="nl-BE" dirty="0" err="1"/>
              <a:t>into</a:t>
            </a:r>
            <a:r>
              <a:rPr lang="nl-BE" dirty="0"/>
              <a:t> sensor data </a:t>
            </a:r>
            <a:r>
              <a:rPr lang="nl-BE" dirty="0" err="1"/>
              <a:t>values</a:t>
            </a:r>
            <a:r>
              <a:rPr lang="nl-BE" dirty="0"/>
              <a:t> </a:t>
            </a:r>
            <a:r>
              <a:rPr lang="nl-BE" dirty="0" err="1"/>
              <a:t>from</a:t>
            </a:r>
            <a:r>
              <a:rPr lang="nl-BE" dirty="0"/>
              <a:t> </a:t>
            </a:r>
            <a:r>
              <a:rPr lang="nl-BE" dirty="0" err="1"/>
              <a:t>the</a:t>
            </a:r>
            <a:r>
              <a:rPr lang="nl-BE" dirty="0"/>
              <a:t> past</a:t>
            </a:r>
          </a:p>
          <a:p>
            <a:pPr lvl="1"/>
            <a:r>
              <a:rPr lang="nl-BE" dirty="0"/>
              <a:t>Kiosk Mode</a:t>
            </a:r>
          </a:p>
          <a:p>
            <a:pPr lvl="2"/>
            <a:r>
              <a:rPr lang="nl-BE" dirty="0"/>
              <a:t>Set up a kiosk </a:t>
            </a:r>
            <a:r>
              <a:rPr lang="nl-BE" dirty="0" err="1"/>
              <a:t>for</a:t>
            </a:r>
            <a:r>
              <a:rPr lang="nl-BE" dirty="0"/>
              <a:t> </a:t>
            </a:r>
            <a:r>
              <a:rPr lang="nl-BE" dirty="0" err="1"/>
              <a:t>reservations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D9095E0-D0BC-2F1A-545C-324B1ACDA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757" y="2118360"/>
            <a:ext cx="5169179" cy="413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21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8EE5EE4-3FAD-4DE9-A5DB-BA0310CD5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041" y="1621042"/>
            <a:ext cx="7717917" cy="5236958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8E1D89-1DA6-47C4-862E-7F01C5FC42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FUNCTIONALITY OVERVIEW</a:t>
            </a:r>
            <a:endParaRPr lang="en-GB" dirty="0"/>
          </a:p>
        </p:txBody>
      </p:sp>
      <p:sp>
        <p:nvSpPr>
          <p:cNvPr id="45" name="TextBox 7">
            <a:extLst>
              <a:ext uri="{FF2B5EF4-FFF2-40B4-BE49-F238E27FC236}">
                <a16:creationId xmlns:a16="http://schemas.microsoft.com/office/drawing/2014/main" id="{B24B0384-22EE-411C-8B27-B5A31C450FB5}"/>
              </a:ext>
            </a:extLst>
          </p:cNvPr>
          <p:cNvSpPr txBox="1"/>
          <p:nvPr/>
        </p:nvSpPr>
        <p:spPr>
          <a:xfrm>
            <a:off x="308991" y="1708114"/>
            <a:ext cx="1828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Select the relevant floor from the location tree</a:t>
            </a:r>
            <a:endParaRPr lang="en-GB" sz="1200" dirty="0"/>
          </a:p>
        </p:txBody>
      </p:sp>
      <p:sp>
        <p:nvSpPr>
          <p:cNvPr id="46" name="TextBox 31">
            <a:extLst>
              <a:ext uri="{FF2B5EF4-FFF2-40B4-BE49-F238E27FC236}">
                <a16:creationId xmlns:a16="http://schemas.microsoft.com/office/drawing/2014/main" id="{7848F9B1-04A4-4470-8E39-3412C2FF08C7}"/>
              </a:ext>
            </a:extLst>
          </p:cNvPr>
          <p:cNvSpPr txBox="1"/>
          <p:nvPr/>
        </p:nvSpPr>
        <p:spPr>
          <a:xfrm>
            <a:off x="9796230" y="977125"/>
            <a:ext cx="2365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View the different floorplan modes, depending on captured data</a:t>
            </a:r>
            <a:endParaRPr lang="en-GB" sz="1200" dirty="0"/>
          </a:p>
        </p:txBody>
      </p:sp>
      <p:sp>
        <p:nvSpPr>
          <p:cNvPr id="47" name="TextBox 37">
            <a:extLst>
              <a:ext uri="{FF2B5EF4-FFF2-40B4-BE49-F238E27FC236}">
                <a16:creationId xmlns:a16="http://schemas.microsoft.com/office/drawing/2014/main" id="{B7CBAD63-1441-4A92-9AB1-EBC23A6C84DC}"/>
              </a:ext>
            </a:extLst>
          </p:cNvPr>
          <p:cNvSpPr txBox="1"/>
          <p:nvPr/>
        </p:nvSpPr>
        <p:spPr>
          <a:xfrm>
            <a:off x="10403692" y="2291910"/>
            <a:ext cx="1516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Open floorplan legend</a:t>
            </a:r>
          </a:p>
        </p:txBody>
      </p:sp>
      <p:sp>
        <p:nvSpPr>
          <p:cNvPr id="48" name="TextBox 41">
            <a:extLst>
              <a:ext uri="{FF2B5EF4-FFF2-40B4-BE49-F238E27FC236}">
                <a16:creationId xmlns:a16="http://schemas.microsoft.com/office/drawing/2014/main" id="{3C38127F-78AF-4751-B0FD-CAB7D3BACE61}"/>
              </a:ext>
            </a:extLst>
          </p:cNvPr>
          <p:cNvSpPr txBox="1"/>
          <p:nvPr/>
        </p:nvSpPr>
        <p:spPr>
          <a:xfrm>
            <a:off x="5715006" y="1019216"/>
            <a:ext cx="1627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Filter on a specific department or zone</a:t>
            </a:r>
            <a:endParaRPr lang="en-GB" sz="1200" dirty="0"/>
          </a:p>
        </p:txBody>
      </p:sp>
      <p:pic>
        <p:nvPicPr>
          <p:cNvPr id="58" name="Picture 52">
            <a:extLst>
              <a:ext uri="{FF2B5EF4-FFF2-40B4-BE49-F238E27FC236}">
                <a16:creationId xmlns:a16="http://schemas.microsoft.com/office/drawing/2014/main" id="{FD075897-2635-4E43-AD14-1A34B5CF6ED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5754" flipV="1">
            <a:off x="2059710" y="1819734"/>
            <a:ext cx="799313" cy="699399"/>
          </a:xfrm>
          <a:prstGeom prst="rect">
            <a:avLst/>
          </a:prstGeom>
        </p:spPr>
      </p:pic>
      <p:sp>
        <p:nvSpPr>
          <p:cNvPr id="82" name="Tekstvak 81">
            <a:extLst>
              <a:ext uri="{FF2B5EF4-FFF2-40B4-BE49-F238E27FC236}">
                <a16:creationId xmlns:a16="http://schemas.microsoft.com/office/drawing/2014/main" id="{0F344672-C3C6-4132-B3A7-02ED579CAFB7}"/>
              </a:ext>
            </a:extLst>
          </p:cNvPr>
          <p:cNvSpPr txBox="1"/>
          <p:nvPr/>
        </p:nvSpPr>
        <p:spPr>
          <a:xfrm>
            <a:off x="7737345" y="1019091"/>
            <a:ext cx="18020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Toggle between different space types</a:t>
            </a:r>
            <a:endParaRPr lang="en-BE" sz="1200" dirty="0"/>
          </a:p>
        </p:txBody>
      </p:sp>
      <p:pic>
        <p:nvPicPr>
          <p:cNvPr id="83" name="Picture 52">
            <a:extLst>
              <a:ext uri="{FF2B5EF4-FFF2-40B4-BE49-F238E27FC236}">
                <a16:creationId xmlns:a16="http://schemas.microsoft.com/office/drawing/2014/main" id="{496A2D18-4CCD-424A-B501-29443F527DE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562" flipV="1">
            <a:off x="7779691" y="1487625"/>
            <a:ext cx="799313" cy="699399"/>
          </a:xfrm>
          <a:prstGeom prst="rect">
            <a:avLst/>
          </a:prstGeom>
        </p:spPr>
      </p:pic>
      <p:pic>
        <p:nvPicPr>
          <p:cNvPr id="84" name="Picture 52">
            <a:extLst>
              <a:ext uri="{FF2B5EF4-FFF2-40B4-BE49-F238E27FC236}">
                <a16:creationId xmlns:a16="http://schemas.microsoft.com/office/drawing/2014/main" id="{9537E703-5616-4F34-B93D-6E134D4AFD8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9562" flipV="1">
            <a:off x="6744905" y="1487626"/>
            <a:ext cx="799313" cy="699399"/>
          </a:xfrm>
          <a:prstGeom prst="rect">
            <a:avLst/>
          </a:prstGeom>
        </p:spPr>
      </p:pic>
      <p:pic>
        <p:nvPicPr>
          <p:cNvPr id="85" name="Picture 52">
            <a:extLst>
              <a:ext uri="{FF2B5EF4-FFF2-40B4-BE49-F238E27FC236}">
                <a16:creationId xmlns:a16="http://schemas.microsoft.com/office/drawing/2014/main" id="{D6ADFF35-6B2F-436A-B31D-79AA980506A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9654336" y="1507460"/>
            <a:ext cx="799313" cy="699399"/>
          </a:xfrm>
          <a:prstGeom prst="rect">
            <a:avLst/>
          </a:prstGeom>
        </p:spPr>
      </p:pic>
      <p:pic>
        <p:nvPicPr>
          <p:cNvPr id="86" name="Picture 52">
            <a:extLst>
              <a:ext uri="{FF2B5EF4-FFF2-40B4-BE49-F238E27FC236}">
                <a16:creationId xmlns:a16="http://schemas.microsoft.com/office/drawing/2014/main" id="{372E0144-2502-4A72-B7A8-98B2047B02A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9856891" y="2805284"/>
            <a:ext cx="799313" cy="699399"/>
          </a:xfrm>
          <a:prstGeom prst="rect">
            <a:avLst/>
          </a:prstGeom>
        </p:spPr>
      </p:pic>
      <p:sp>
        <p:nvSpPr>
          <p:cNvPr id="87" name="TextBox 35">
            <a:extLst>
              <a:ext uri="{FF2B5EF4-FFF2-40B4-BE49-F238E27FC236}">
                <a16:creationId xmlns:a16="http://schemas.microsoft.com/office/drawing/2014/main" id="{3AFE5BF1-C255-4C8A-8DB5-28B2ECFA1723}"/>
              </a:ext>
            </a:extLst>
          </p:cNvPr>
          <p:cNvSpPr txBox="1"/>
          <p:nvPr/>
        </p:nvSpPr>
        <p:spPr>
          <a:xfrm>
            <a:off x="308991" y="5375903"/>
            <a:ext cx="2249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Click on a desk/room to open the location detail screen</a:t>
            </a:r>
            <a:endParaRPr lang="en-GB" sz="1200" dirty="0"/>
          </a:p>
        </p:txBody>
      </p:sp>
      <p:pic>
        <p:nvPicPr>
          <p:cNvPr id="89" name="Picture 52">
            <a:extLst>
              <a:ext uri="{FF2B5EF4-FFF2-40B4-BE49-F238E27FC236}">
                <a16:creationId xmlns:a16="http://schemas.microsoft.com/office/drawing/2014/main" id="{DCCC1646-5BBD-4354-8BA6-343EEDE2C52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5754" flipV="1">
            <a:off x="2033897" y="5657726"/>
            <a:ext cx="799313" cy="69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47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DB84A49B-57C9-7B9B-D8AD-014D5BFF0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205" y="0"/>
            <a:ext cx="4491404" cy="6858000"/>
          </a:xfrm>
          <a:prstGeom prst="rect">
            <a:avLst/>
          </a:prstGeom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7B72E87-35CD-4822-83CD-C7B71194D5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 err="1"/>
              <a:t>Location</a:t>
            </a:r>
            <a:r>
              <a:rPr lang="nl-BE" dirty="0"/>
              <a:t> Detail Screen</a:t>
            </a:r>
            <a:endParaRPr lang="en-BE" dirty="0"/>
          </a:p>
        </p:txBody>
      </p:sp>
      <p:sp>
        <p:nvSpPr>
          <p:cNvPr id="4" name="TextBox 55">
            <a:extLst>
              <a:ext uri="{FF2B5EF4-FFF2-40B4-BE49-F238E27FC236}">
                <a16:creationId xmlns:a16="http://schemas.microsoft.com/office/drawing/2014/main" id="{7B56CCE1-D541-4247-B6F4-DAA6162A3CE9}"/>
              </a:ext>
            </a:extLst>
          </p:cNvPr>
          <p:cNvSpPr txBox="1"/>
          <p:nvPr/>
        </p:nvSpPr>
        <p:spPr>
          <a:xfrm>
            <a:off x="3499792" y="1410023"/>
            <a:ext cx="198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Location </a:t>
            </a:r>
            <a:r>
              <a:rPr lang="fr-FR" sz="1200" dirty="0" err="1"/>
              <a:t>name</a:t>
            </a:r>
            <a:r>
              <a:rPr lang="fr-FR" sz="1200" dirty="0"/>
              <a:t> &amp; Picture</a:t>
            </a:r>
            <a:endParaRPr lang="en-GB" sz="1200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220C4E14-79A8-4877-8141-D8A5DBD2C34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636" flipV="1">
            <a:off x="5489898" y="2416163"/>
            <a:ext cx="600544" cy="525476"/>
          </a:xfrm>
          <a:prstGeom prst="rect">
            <a:avLst/>
          </a:prstGeom>
        </p:spPr>
      </p:pic>
      <p:sp>
        <p:nvSpPr>
          <p:cNvPr id="6" name="TextBox 55">
            <a:extLst>
              <a:ext uri="{FF2B5EF4-FFF2-40B4-BE49-F238E27FC236}">
                <a16:creationId xmlns:a16="http://schemas.microsoft.com/office/drawing/2014/main" id="{1FAEEECA-DA5A-44C1-ADCC-53CCBA5A2400}"/>
              </a:ext>
            </a:extLst>
          </p:cNvPr>
          <p:cNvSpPr txBox="1"/>
          <p:nvPr/>
        </p:nvSpPr>
        <p:spPr>
          <a:xfrm>
            <a:off x="3499792" y="2249935"/>
            <a:ext cx="2676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Comfort &amp; Occupancy information</a:t>
            </a:r>
          </a:p>
        </p:txBody>
      </p:sp>
      <p:sp>
        <p:nvSpPr>
          <p:cNvPr id="7" name="TextBox 55">
            <a:extLst>
              <a:ext uri="{FF2B5EF4-FFF2-40B4-BE49-F238E27FC236}">
                <a16:creationId xmlns:a16="http://schemas.microsoft.com/office/drawing/2014/main" id="{F9A0588E-F947-45E2-9AFF-74BEAEC112BF}"/>
              </a:ext>
            </a:extLst>
          </p:cNvPr>
          <p:cNvSpPr txBox="1"/>
          <p:nvPr/>
        </p:nvSpPr>
        <p:spPr>
          <a:xfrm>
            <a:off x="3503380" y="3756100"/>
            <a:ext cx="2029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Linked zone &amp; department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id="{24B3C58A-F581-4221-A14D-FD5E0B711BD5}"/>
              </a:ext>
            </a:extLst>
          </p:cNvPr>
          <p:cNvSpPr txBox="1"/>
          <p:nvPr/>
        </p:nvSpPr>
        <p:spPr>
          <a:xfrm>
            <a:off x="4704318" y="4246278"/>
            <a:ext cx="10084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Capacity</a:t>
            </a:r>
          </a:p>
        </p:txBody>
      </p:sp>
      <p:pic>
        <p:nvPicPr>
          <p:cNvPr id="11" name="Picture 52">
            <a:extLst>
              <a:ext uri="{FF2B5EF4-FFF2-40B4-BE49-F238E27FC236}">
                <a16:creationId xmlns:a16="http://schemas.microsoft.com/office/drawing/2014/main" id="{F4ECE206-A80A-4FD1-89DA-AC0D2B32B19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636" flipV="1">
            <a:off x="5489897" y="1398272"/>
            <a:ext cx="600544" cy="525476"/>
          </a:xfrm>
          <a:prstGeom prst="rect">
            <a:avLst/>
          </a:prstGeom>
        </p:spPr>
      </p:pic>
      <p:pic>
        <p:nvPicPr>
          <p:cNvPr id="12" name="Picture 52">
            <a:extLst>
              <a:ext uri="{FF2B5EF4-FFF2-40B4-BE49-F238E27FC236}">
                <a16:creationId xmlns:a16="http://schemas.microsoft.com/office/drawing/2014/main" id="{8F09CBC0-61D3-4C56-BA05-C62A3C8AD8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28325" y="4414689"/>
            <a:ext cx="646760" cy="565915"/>
          </a:xfrm>
          <a:prstGeom prst="rect">
            <a:avLst/>
          </a:prstGeom>
        </p:spPr>
      </p:pic>
      <p:sp>
        <p:nvSpPr>
          <p:cNvPr id="13" name="TextBox 55">
            <a:extLst>
              <a:ext uri="{FF2B5EF4-FFF2-40B4-BE49-F238E27FC236}">
                <a16:creationId xmlns:a16="http://schemas.microsoft.com/office/drawing/2014/main" id="{0ACE87C6-A1F4-40AB-A6B7-0D676DC3C914}"/>
              </a:ext>
            </a:extLst>
          </p:cNvPr>
          <p:cNvSpPr txBox="1"/>
          <p:nvPr/>
        </p:nvSpPr>
        <p:spPr>
          <a:xfrm>
            <a:off x="102964" y="4955796"/>
            <a:ext cx="56098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Latest Sensor data shows timelines in a graphical representation for current day and the past 1 month.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GB" sz="1200" dirty="0"/>
              <a:t>Select a specific type of sensor data from the dropdown list or click the "Show all" button to see different types of captured sensor data for this location.</a:t>
            </a:r>
          </a:p>
          <a:p>
            <a:pPr marL="171450" indent="-1714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GB" sz="1200" dirty="0"/>
              <a:t>"Show all" Data automatically shows Today, but it's possible to select a date from max 1 month in the past through the calendar</a:t>
            </a:r>
          </a:p>
        </p:txBody>
      </p:sp>
      <p:sp>
        <p:nvSpPr>
          <p:cNvPr id="15" name="TextBox 55">
            <a:extLst>
              <a:ext uri="{FF2B5EF4-FFF2-40B4-BE49-F238E27FC236}">
                <a16:creationId xmlns:a16="http://schemas.microsoft.com/office/drawing/2014/main" id="{D18E2FDC-007C-46F7-8D3C-4F1FDCC29B03}"/>
              </a:ext>
            </a:extLst>
          </p:cNvPr>
          <p:cNvSpPr txBox="1"/>
          <p:nvPr/>
        </p:nvSpPr>
        <p:spPr>
          <a:xfrm>
            <a:off x="2621000" y="6205802"/>
            <a:ext cx="3241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Check Availability button will open a calendar view, allowing you to make a reservation</a:t>
            </a:r>
          </a:p>
        </p:txBody>
      </p:sp>
      <p:pic>
        <p:nvPicPr>
          <p:cNvPr id="16" name="Picture 52">
            <a:extLst>
              <a:ext uri="{FF2B5EF4-FFF2-40B4-BE49-F238E27FC236}">
                <a16:creationId xmlns:a16="http://schemas.microsoft.com/office/drawing/2014/main" id="{314832CD-1884-4BB4-A31D-B67AE273F04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636" flipV="1">
            <a:off x="5611041" y="6304955"/>
            <a:ext cx="600544" cy="525476"/>
          </a:xfrm>
          <a:prstGeom prst="rect">
            <a:avLst/>
          </a:prstGeom>
        </p:spPr>
      </p:pic>
      <p:pic>
        <p:nvPicPr>
          <p:cNvPr id="21" name="Picture 52">
            <a:extLst>
              <a:ext uri="{FF2B5EF4-FFF2-40B4-BE49-F238E27FC236}">
                <a16:creationId xmlns:a16="http://schemas.microsoft.com/office/drawing/2014/main" id="{2E723950-CD50-9AEB-F0B8-16F471E6057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44636" flipV="1">
            <a:off x="5562293" y="5427595"/>
            <a:ext cx="600544" cy="525476"/>
          </a:xfrm>
          <a:prstGeom prst="rect">
            <a:avLst/>
          </a:prstGeom>
        </p:spPr>
      </p:pic>
      <p:pic>
        <p:nvPicPr>
          <p:cNvPr id="22" name="Picture 52">
            <a:extLst>
              <a:ext uri="{FF2B5EF4-FFF2-40B4-BE49-F238E27FC236}">
                <a16:creationId xmlns:a16="http://schemas.microsoft.com/office/drawing/2014/main" id="{25CBE118-0438-4F59-D487-A98D461E18D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87933" y="3904799"/>
            <a:ext cx="646760" cy="565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656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53D038-9914-424A-AB4E-B2551DC0193E}"/>
              </a:ext>
            </a:extLst>
          </p:cNvPr>
          <p:cNvSpPr/>
          <p:nvPr/>
        </p:nvSpPr>
        <p:spPr>
          <a:xfrm>
            <a:off x="335967" y="5799020"/>
            <a:ext cx="2160000" cy="965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GB" sz="1400" dirty="0">
                <a:solidFill>
                  <a:schemeClr val="tx1"/>
                </a:solidFill>
                <a:latin typeface="+mj-lt"/>
              </a:rPr>
              <a:t>Based on date/time &amp; nr of participants search </a:t>
            </a:r>
            <a:r>
              <a:rPr lang="en-US" sz="1400" dirty="0">
                <a:solidFill>
                  <a:schemeClr val="tx1"/>
                </a:solidFill>
                <a:latin typeface="+mj-lt"/>
              </a:rPr>
              <a:t>&gt; Search Results contain more info about locations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106EABE-F765-4DBE-9CFA-1229D8F4C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6398" y="5853021"/>
            <a:ext cx="252000" cy="252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D2F200-E3A2-4D1E-952F-82043E9D6D81}"/>
              </a:ext>
            </a:extLst>
          </p:cNvPr>
          <p:cNvSpPr/>
          <p:nvPr/>
        </p:nvSpPr>
        <p:spPr>
          <a:xfrm>
            <a:off x="2628829" y="5799020"/>
            <a:ext cx="2160000" cy="1058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Select location</a:t>
            </a:r>
            <a:endParaRPr lang="en-US" sz="1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F4F862E-5A6D-4E1A-B9A7-E2D0926FD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9260" y="5853021"/>
            <a:ext cx="252000" cy="252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CDEE8F-E519-42F3-A3E0-6DF5183B3C94}"/>
              </a:ext>
            </a:extLst>
          </p:cNvPr>
          <p:cNvSpPr/>
          <p:nvPr/>
        </p:nvSpPr>
        <p:spPr>
          <a:xfrm>
            <a:off x="4921691" y="5799021"/>
            <a:ext cx="2160000" cy="8440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Confirm Date &amp; Time,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  <a:latin typeface="+mj-lt"/>
              </a:rPr>
              <a:t>Add description and reservation responsible</a:t>
            </a:r>
            <a:endParaRPr lang="en-US" sz="14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7A86970-D129-4C3E-B8A1-555D70F99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2122" y="5853021"/>
            <a:ext cx="252000" cy="252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ABB54B-CC9D-4013-9290-412ED8365FB2}"/>
              </a:ext>
            </a:extLst>
          </p:cNvPr>
          <p:cNvSpPr/>
          <p:nvPr/>
        </p:nvSpPr>
        <p:spPr>
          <a:xfrm>
            <a:off x="7214553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Confirm booking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E62D9CC-0F43-4DDD-BA97-3630CEBB5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4984" y="5853021"/>
            <a:ext cx="252000" cy="25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3366E4-D9F3-48DB-A7CA-F73848A49DBF}"/>
              </a:ext>
            </a:extLst>
          </p:cNvPr>
          <p:cNvSpPr/>
          <p:nvPr/>
        </p:nvSpPr>
        <p:spPr>
          <a:xfrm>
            <a:off x="9507415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All done!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C6A09E6F-08C8-4E2B-AAB7-CC7616FFA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BOOKINGS MADE EASY in </a:t>
            </a:r>
            <a:r>
              <a:rPr lang="fr-FR" dirty="0" err="1"/>
              <a:t>Create</a:t>
            </a:r>
            <a:r>
              <a:rPr lang="fr-FR" dirty="0"/>
              <a:t> Booking</a:t>
            </a:r>
            <a:endParaRPr lang="en-GB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6CDD481-6E25-36B8-0145-B517A026E7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37" y="1431357"/>
            <a:ext cx="5070122" cy="2851944"/>
          </a:xfrm>
          <a:prstGeom prst="roundRect">
            <a:avLst>
              <a:gd name="adj" fmla="val 1722"/>
            </a:avLst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" name="Picture 21">
            <a:extLst>
              <a:ext uri="{FF2B5EF4-FFF2-40B4-BE49-F238E27FC236}">
                <a16:creationId xmlns:a16="http://schemas.microsoft.com/office/drawing/2014/main" id="{29E22859-8BC7-4395-5290-3555C551FE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7970" y="2535773"/>
            <a:ext cx="5055121" cy="2843506"/>
          </a:xfrm>
          <a:prstGeom prst="roundRect">
            <a:avLst>
              <a:gd name="adj" fmla="val 1722"/>
            </a:avLst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5" name="Picture 22">
            <a:extLst>
              <a:ext uri="{FF2B5EF4-FFF2-40B4-BE49-F238E27FC236}">
                <a16:creationId xmlns:a16="http://schemas.microsoft.com/office/drawing/2014/main" id="{BAF9A8F5-3552-35AF-3829-BC3AFB619F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2630" y="2989847"/>
            <a:ext cx="1297520" cy="2755174"/>
          </a:xfrm>
          <a:prstGeom prst="roundRect">
            <a:avLst>
              <a:gd name="adj" fmla="val 1611"/>
            </a:avLst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6C41159-2491-AFF1-918B-87C81519D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17208" y="4434096"/>
            <a:ext cx="1540413" cy="13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177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53D038-9914-424A-AB4E-B2551DC0193E}"/>
              </a:ext>
            </a:extLst>
          </p:cNvPr>
          <p:cNvSpPr/>
          <p:nvPr/>
        </p:nvSpPr>
        <p:spPr>
          <a:xfrm>
            <a:off x="335967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Select a location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&gt; Check Availability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4106EABE-F765-4DBE-9CFA-1229D8F4C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6398" y="5853021"/>
            <a:ext cx="252000" cy="252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6D2F200-E3A2-4D1E-952F-82043E9D6D81}"/>
              </a:ext>
            </a:extLst>
          </p:cNvPr>
          <p:cNvSpPr/>
          <p:nvPr/>
        </p:nvSpPr>
        <p:spPr>
          <a:xfrm>
            <a:off x="2628829" y="5799020"/>
            <a:ext cx="2160000" cy="105897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Select date &amp; time </a:t>
            </a:r>
          </a:p>
          <a:p>
            <a:pPr marL="285750" indent="-285750" algn="ctr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+mj-lt"/>
              </a:rPr>
              <a:t>Today or via calendar</a:t>
            </a:r>
          </a:p>
          <a:p>
            <a:pPr marL="285750" indent="-285750" algn="ctr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+mj-lt"/>
              </a:rPr>
              <a:t>Use Quick Timeslots or select timeframe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F4F862E-5A6D-4E1A-B9A7-E2D0926FD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9260" y="5853021"/>
            <a:ext cx="252000" cy="252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CDEE8F-E519-42F3-A3E0-6DF5183B3C94}"/>
              </a:ext>
            </a:extLst>
          </p:cNvPr>
          <p:cNvSpPr/>
          <p:nvPr/>
        </p:nvSpPr>
        <p:spPr>
          <a:xfrm>
            <a:off x="4921691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Confirm timeslot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7A86970-D129-4C3E-B8A1-555D70F99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22122" y="5853021"/>
            <a:ext cx="252000" cy="252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FABB54B-CC9D-4013-9290-412ED8365FB2}"/>
              </a:ext>
            </a:extLst>
          </p:cNvPr>
          <p:cNvSpPr/>
          <p:nvPr/>
        </p:nvSpPr>
        <p:spPr>
          <a:xfrm>
            <a:off x="7214553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Confirm booking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E62D9CC-0F43-4DDD-BA97-3630CEBB5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4984" y="5853021"/>
            <a:ext cx="252000" cy="252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3366E4-D9F3-48DB-A7CA-F73848A49DBF}"/>
              </a:ext>
            </a:extLst>
          </p:cNvPr>
          <p:cNvSpPr/>
          <p:nvPr/>
        </p:nvSpPr>
        <p:spPr>
          <a:xfrm>
            <a:off x="9507415" y="5799021"/>
            <a:ext cx="2160000" cy="3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000" tIns="36000" rIns="36000" bIns="36000" rtlCol="0" anchor="t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All done!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C6A09E6F-08C8-4E2B-AAB7-CC7616FFA2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BOOKINGS MADE EASY on Live Data </a:t>
            </a:r>
            <a:r>
              <a:rPr lang="fr-FR" dirty="0" err="1"/>
              <a:t>Floor</a:t>
            </a:r>
            <a:r>
              <a:rPr lang="fr-FR" dirty="0"/>
              <a:t> plan</a:t>
            </a:r>
            <a:endParaRPr lang="en-GB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1E3CB26-F02D-44D5-93AB-D7C4D7BA75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590"/>
          <a:stretch/>
        </p:blipFill>
        <p:spPr>
          <a:xfrm>
            <a:off x="642100" y="1178323"/>
            <a:ext cx="3963618" cy="45012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4F6AF622-0335-4D99-B1F2-C2FBC8DD6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507" y="1197668"/>
            <a:ext cx="2095615" cy="4501108"/>
          </a:xfrm>
          <a:prstGeom prst="rect">
            <a:avLst/>
          </a:prstGeom>
        </p:spPr>
      </p:pic>
      <p:pic>
        <p:nvPicPr>
          <p:cNvPr id="29" name="Afbeelding 28">
            <a:extLst>
              <a:ext uri="{FF2B5EF4-FFF2-40B4-BE49-F238E27FC236}">
                <a16:creationId xmlns:a16="http://schemas.microsoft.com/office/drawing/2014/main" id="{C68F06B3-0011-4B90-B917-673AA15188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3513" y="1215956"/>
            <a:ext cx="1838259" cy="4501108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0988F8F3-A014-4044-A40E-5EB3AED7C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8285" y="1178446"/>
            <a:ext cx="1838259" cy="450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687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7A846B9-92A2-4BC2-9A68-DAC89499B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 dirty="0"/>
              <a:t>LEGEND</a:t>
            </a:r>
            <a:endParaRPr lang="en-BE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FD9CC10-E603-4F2A-BDCC-7629332D9FE3}"/>
              </a:ext>
            </a:extLst>
          </p:cNvPr>
          <p:cNvSpPr txBox="1">
            <a:spLocks/>
          </p:cNvSpPr>
          <p:nvPr/>
        </p:nvSpPr>
        <p:spPr>
          <a:xfrm>
            <a:off x="1415967" y="1440379"/>
            <a:ext cx="3600000" cy="457909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Floorplan - Reservation View</a:t>
            </a:r>
          </a:p>
          <a:p>
            <a:endParaRPr lang="fr-FR" dirty="0"/>
          </a:p>
        </p:txBody>
      </p:sp>
      <p:pic>
        <p:nvPicPr>
          <p:cNvPr id="6" name="Picture 14">
            <a:extLst>
              <a:ext uri="{FF2B5EF4-FFF2-40B4-BE49-F238E27FC236}">
                <a16:creationId xmlns:a16="http://schemas.microsoft.com/office/drawing/2014/main" id="{8B1A64F8-805C-4B0A-92DC-4642012063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297" r="35846" b="4935"/>
          <a:stretch/>
        </p:blipFill>
        <p:spPr>
          <a:xfrm>
            <a:off x="2276450" y="884913"/>
            <a:ext cx="1362860" cy="496287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C0ADDA8A-DB05-4626-A914-35C6D85BA749}"/>
              </a:ext>
            </a:extLst>
          </p:cNvPr>
          <p:cNvGrpSpPr/>
          <p:nvPr/>
        </p:nvGrpSpPr>
        <p:grpSpPr>
          <a:xfrm>
            <a:off x="1021734" y="1873970"/>
            <a:ext cx="4268240" cy="954107"/>
            <a:chOff x="2161880" y="1881812"/>
            <a:chExt cx="4268240" cy="954107"/>
          </a:xfrm>
        </p:grpSpPr>
        <p:pic>
          <p:nvPicPr>
            <p:cNvPr id="8" name="Picture 22">
              <a:extLst>
                <a:ext uri="{FF2B5EF4-FFF2-40B4-BE49-F238E27FC236}">
                  <a16:creationId xmlns:a16="http://schemas.microsoft.com/office/drawing/2014/main" id="{5ED3A76E-431B-4052-B6EA-1CEE8A674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1880" y="1992717"/>
              <a:ext cx="1191301" cy="778927"/>
            </a:xfrm>
            <a:prstGeom prst="rect">
              <a:avLst/>
            </a:prstGeom>
          </p:spPr>
        </p:pic>
        <p:sp>
          <p:nvSpPr>
            <p:cNvPr id="9" name="TextBox 28">
              <a:extLst>
                <a:ext uri="{FF2B5EF4-FFF2-40B4-BE49-F238E27FC236}">
                  <a16:creationId xmlns:a16="http://schemas.microsoft.com/office/drawing/2014/main" id="{985EE889-79C4-4753-B6E3-304D311E272B}"/>
                </a:ext>
              </a:extLst>
            </p:cNvPr>
            <p:cNvSpPr txBox="1"/>
            <p:nvPr/>
          </p:nvSpPr>
          <p:spPr>
            <a:xfrm>
              <a:off x="3416598" y="1881812"/>
              <a:ext cx="301352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Red </a:t>
              </a:r>
              <a:r>
                <a:rPr lang="fr-FR" sz="1400" dirty="0" err="1"/>
                <a:t>means</a:t>
              </a:r>
              <a:r>
                <a:rPr lang="fr-FR" sz="1400" dirty="0"/>
                <a:t>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b="1" dirty="0" err="1"/>
                <a:t>reserved</a:t>
              </a:r>
              <a:r>
                <a:rPr lang="fr-FR" sz="1400" b="1" dirty="0"/>
                <a:t> and </a:t>
              </a:r>
              <a:r>
                <a:rPr lang="fr-FR" sz="1400" b="1" dirty="0" err="1"/>
                <a:t>occupied</a:t>
              </a:r>
              <a:r>
                <a:rPr lang="fr-FR" sz="1400" dirty="0"/>
                <a:t>.</a:t>
              </a:r>
            </a:p>
            <a:p>
              <a:r>
                <a:rPr lang="fr-FR" sz="1400" dirty="0"/>
                <a:t>The </a:t>
              </a:r>
              <a:r>
                <a:rPr lang="fr-FR" sz="1400" dirty="0" err="1"/>
                <a:t>number</a:t>
              </a:r>
              <a:r>
                <a:rPr lang="fr-FR" sz="1400" dirty="0"/>
                <a:t> </a:t>
              </a:r>
              <a:r>
                <a:rPr lang="fr-FR" sz="1400" dirty="0" err="1"/>
                <a:t>indicates</a:t>
              </a:r>
              <a:r>
                <a:rPr lang="fr-FR" sz="1400" dirty="0"/>
                <a:t> for how long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dirty="0" err="1"/>
                <a:t>reserved</a:t>
              </a:r>
              <a:r>
                <a:rPr lang="fr-FR" sz="1400" dirty="0"/>
                <a:t> in minutes.</a:t>
              </a:r>
              <a:endParaRPr lang="en-GB" sz="1400" dirty="0"/>
            </a:p>
          </p:txBody>
        </p:sp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85EA5DCC-4519-4F99-9497-F99105ACF425}"/>
              </a:ext>
            </a:extLst>
          </p:cNvPr>
          <p:cNvGrpSpPr/>
          <p:nvPr/>
        </p:nvGrpSpPr>
        <p:grpSpPr>
          <a:xfrm>
            <a:off x="1021734" y="3045431"/>
            <a:ext cx="4388466" cy="954107"/>
            <a:chOff x="2161880" y="3053273"/>
            <a:chExt cx="4388466" cy="954107"/>
          </a:xfrm>
        </p:grpSpPr>
        <p:pic>
          <p:nvPicPr>
            <p:cNvPr id="11" name="Picture 20">
              <a:extLst>
                <a:ext uri="{FF2B5EF4-FFF2-40B4-BE49-F238E27FC236}">
                  <a16:creationId xmlns:a16="http://schemas.microsoft.com/office/drawing/2014/main" id="{AF2EC7C4-E1F5-478C-826A-62AD03DF3D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6847"/>
            <a:stretch/>
          </p:blipFill>
          <p:spPr>
            <a:xfrm>
              <a:off x="2161880" y="3098536"/>
              <a:ext cx="1191301" cy="826650"/>
            </a:xfrm>
            <a:prstGeom prst="rect">
              <a:avLst/>
            </a:prstGeom>
          </p:spPr>
        </p:pic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id="{5FD42F6C-3CC8-402D-BAFE-5AE32B5D704D}"/>
                </a:ext>
              </a:extLst>
            </p:cNvPr>
            <p:cNvSpPr txBox="1"/>
            <p:nvPr/>
          </p:nvSpPr>
          <p:spPr>
            <a:xfrm>
              <a:off x="3416596" y="3053273"/>
              <a:ext cx="31337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Yellow </a:t>
              </a:r>
              <a:r>
                <a:rPr lang="fr-FR" sz="1400" dirty="0" err="1"/>
                <a:t>means</a:t>
              </a:r>
              <a:r>
                <a:rPr lang="fr-FR" sz="1400" dirty="0"/>
                <a:t>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b="1" dirty="0" err="1"/>
                <a:t>reserved</a:t>
              </a:r>
              <a:r>
                <a:rPr lang="fr-FR" sz="1400" b="1" dirty="0"/>
                <a:t> but not </a:t>
              </a:r>
              <a:r>
                <a:rPr lang="fr-FR" sz="1400" b="1" dirty="0" err="1"/>
                <a:t>currently</a:t>
              </a:r>
              <a:r>
                <a:rPr lang="fr-FR" sz="1400" b="1" dirty="0"/>
                <a:t> </a:t>
              </a:r>
              <a:r>
                <a:rPr lang="fr-FR" sz="1400" b="1" dirty="0" err="1"/>
                <a:t>occupied</a:t>
              </a:r>
              <a:r>
                <a:rPr lang="fr-FR" sz="1400" dirty="0"/>
                <a:t>. </a:t>
              </a:r>
              <a:r>
                <a:rPr lang="fr-FR" sz="1400" dirty="0" err="1"/>
                <a:t>After</a:t>
              </a:r>
              <a:r>
                <a:rPr lang="fr-FR" sz="1400" dirty="0"/>
                <a:t> a certain time </a:t>
              </a:r>
              <a:r>
                <a:rPr lang="fr-FR" sz="1400" dirty="0" err="1"/>
                <a:t>limit</a:t>
              </a:r>
              <a:r>
                <a:rPr lang="fr-FR" sz="1400" dirty="0"/>
                <a:t>, a room in this state </a:t>
              </a:r>
              <a:r>
                <a:rPr lang="fr-FR" sz="1400" dirty="0" err="1"/>
                <a:t>will</a:t>
              </a:r>
              <a:r>
                <a:rPr lang="fr-FR" sz="1400" dirty="0"/>
                <a:t> </a:t>
              </a:r>
              <a:r>
                <a:rPr lang="fr-FR" sz="1400" dirty="0" err="1"/>
                <a:t>be</a:t>
              </a:r>
              <a:r>
                <a:rPr lang="fr-FR" sz="1400" dirty="0"/>
                <a:t> </a:t>
              </a:r>
              <a:r>
                <a:rPr lang="fr-FR" sz="1400" dirty="0" err="1"/>
                <a:t>freed</a:t>
              </a:r>
              <a:r>
                <a:rPr lang="fr-FR" sz="1400" dirty="0"/>
                <a:t>-up. </a:t>
              </a:r>
              <a:endParaRPr lang="en-GB" sz="1400" dirty="0"/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B74E30D6-8BF3-474C-AA29-CB7DCE532B7E}"/>
              </a:ext>
            </a:extLst>
          </p:cNvPr>
          <p:cNvGrpSpPr/>
          <p:nvPr/>
        </p:nvGrpSpPr>
        <p:grpSpPr>
          <a:xfrm>
            <a:off x="1161954" y="4244236"/>
            <a:ext cx="4248246" cy="826651"/>
            <a:chOff x="2302100" y="4252078"/>
            <a:chExt cx="4248246" cy="826651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1D97D743-13C4-4AF3-92D2-281BF8FA12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9986"/>
            <a:stretch/>
          </p:blipFill>
          <p:spPr>
            <a:xfrm>
              <a:off x="2302100" y="4252078"/>
              <a:ext cx="910862" cy="826651"/>
            </a:xfrm>
            <a:prstGeom prst="rect">
              <a:avLst/>
            </a:prstGeom>
          </p:spPr>
        </p:pic>
        <p:sp>
          <p:nvSpPr>
            <p:cNvPr id="15" name="TextBox 30">
              <a:extLst>
                <a:ext uri="{FF2B5EF4-FFF2-40B4-BE49-F238E27FC236}">
                  <a16:creationId xmlns:a16="http://schemas.microsoft.com/office/drawing/2014/main" id="{17F531F9-4D96-430A-A3FC-67E562E1CA26}"/>
                </a:ext>
              </a:extLst>
            </p:cNvPr>
            <p:cNvSpPr txBox="1"/>
            <p:nvPr/>
          </p:nvSpPr>
          <p:spPr>
            <a:xfrm>
              <a:off x="3416596" y="4252078"/>
              <a:ext cx="31337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Green </a:t>
              </a:r>
              <a:r>
                <a:rPr lang="fr-FR" sz="1400" dirty="0" err="1"/>
                <a:t>with</a:t>
              </a:r>
              <a:r>
                <a:rPr lang="fr-FR" sz="1400" dirty="0"/>
                <a:t> an </a:t>
              </a:r>
              <a:r>
                <a:rPr lang="fr-FR" sz="1400" dirty="0" err="1"/>
                <a:t>icon</a:t>
              </a:r>
              <a:r>
                <a:rPr lang="fr-FR" sz="1400" dirty="0"/>
                <a:t> </a:t>
              </a:r>
              <a:r>
                <a:rPr lang="fr-FR" sz="1400" dirty="0" err="1"/>
                <a:t>means</a:t>
              </a:r>
              <a:r>
                <a:rPr lang="fr-FR" sz="1400" dirty="0"/>
                <a:t>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b="1" dirty="0"/>
                <a:t>not </a:t>
              </a:r>
              <a:r>
                <a:rPr lang="fr-FR" sz="1400" b="1" dirty="0" err="1"/>
                <a:t>reserved</a:t>
              </a:r>
              <a:r>
                <a:rPr lang="fr-FR" sz="1400" b="1" dirty="0"/>
                <a:t> but </a:t>
              </a:r>
              <a:r>
                <a:rPr lang="fr-FR" sz="1400" b="1" dirty="0" err="1"/>
                <a:t>occupied</a:t>
              </a:r>
              <a:r>
                <a:rPr lang="fr-FR" sz="1400" b="1" dirty="0"/>
                <a:t>. </a:t>
              </a:r>
              <a:endParaRPr lang="en-GB" sz="1400" b="1" dirty="0"/>
            </a:p>
          </p:txBody>
        </p:sp>
      </p:grpSp>
      <p:grpSp>
        <p:nvGrpSpPr>
          <p:cNvPr id="16" name="Groep 15">
            <a:extLst>
              <a:ext uri="{FF2B5EF4-FFF2-40B4-BE49-F238E27FC236}">
                <a16:creationId xmlns:a16="http://schemas.microsoft.com/office/drawing/2014/main" id="{39B3E9B1-F2C9-4E46-B087-2DD142BF48FA}"/>
              </a:ext>
            </a:extLst>
          </p:cNvPr>
          <p:cNvGrpSpPr/>
          <p:nvPr/>
        </p:nvGrpSpPr>
        <p:grpSpPr>
          <a:xfrm>
            <a:off x="1161954" y="5871749"/>
            <a:ext cx="4229205" cy="954534"/>
            <a:chOff x="2302100" y="5879591"/>
            <a:chExt cx="4229205" cy="954534"/>
          </a:xfrm>
        </p:grpSpPr>
        <p:pic>
          <p:nvPicPr>
            <p:cNvPr id="17" name="Picture 26">
              <a:extLst>
                <a:ext uri="{FF2B5EF4-FFF2-40B4-BE49-F238E27FC236}">
                  <a16:creationId xmlns:a16="http://schemas.microsoft.com/office/drawing/2014/main" id="{35A1F6D3-33DA-43A9-9F5D-469E64FD7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02100" y="5879591"/>
              <a:ext cx="910862" cy="954534"/>
            </a:xfrm>
            <a:prstGeom prst="rect">
              <a:avLst/>
            </a:prstGeom>
          </p:spPr>
        </p:pic>
        <p:sp>
          <p:nvSpPr>
            <p:cNvPr id="18" name="TextBox 31">
              <a:extLst>
                <a:ext uri="{FF2B5EF4-FFF2-40B4-BE49-F238E27FC236}">
                  <a16:creationId xmlns:a16="http://schemas.microsoft.com/office/drawing/2014/main" id="{49D36865-30F4-48BC-BE2D-AEC13070C07A}"/>
                </a:ext>
              </a:extLst>
            </p:cNvPr>
            <p:cNvSpPr txBox="1"/>
            <p:nvPr/>
          </p:nvSpPr>
          <p:spPr>
            <a:xfrm>
              <a:off x="3416597" y="5967704"/>
              <a:ext cx="31147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Red </a:t>
              </a:r>
              <a:r>
                <a:rPr lang="fr-FR" sz="1400" dirty="0" err="1"/>
                <a:t>with</a:t>
              </a:r>
              <a:r>
                <a:rPr lang="fr-FR" sz="1400" dirty="0"/>
                <a:t> an </a:t>
              </a:r>
              <a:r>
                <a:rPr lang="fr-FR" sz="1400" dirty="0" err="1"/>
                <a:t>icon</a:t>
              </a:r>
              <a:r>
                <a:rPr lang="fr-FR" sz="1400" dirty="0"/>
                <a:t> </a:t>
              </a:r>
              <a:r>
                <a:rPr lang="fr-FR" sz="1400" dirty="0" err="1"/>
                <a:t>means</a:t>
              </a:r>
              <a:r>
                <a:rPr lang="fr-FR" sz="1400" dirty="0"/>
                <a:t> </a:t>
              </a:r>
              <a:r>
                <a:rPr lang="fr-FR" sz="1400" dirty="0" err="1"/>
                <a:t>that</a:t>
              </a:r>
              <a:r>
                <a:rPr lang="fr-FR" sz="1400" dirty="0"/>
                <a:t>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b="1" dirty="0"/>
                <a:t>not </a:t>
              </a:r>
              <a:r>
                <a:rPr lang="fr-FR" sz="1400" b="1" dirty="0" err="1"/>
                <a:t>reservable</a:t>
              </a:r>
              <a:r>
                <a:rPr lang="fr-FR" sz="1400" b="1" dirty="0"/>
                <a:t> but </a:t>
              </a:r>
              <a:r>
                <a:rPr lang="fr-FR" sz="1400" b="1" dirty="0" err="1"/>
                <a:t>currently</a:t>
              </a:r>
              <a:r>
                <a:rPr lang="fr-FR" sz="1400" b="1" dirty="0"/>
                <a:t> </a:t>
              </a:r>
              <a:r>
                <a:rPr lang="fr-FR" sz="1400" b="1" dirty="0" err="1"/>
                <a:t>occupied</a:t>
              </a:r>
              <a:r>
                <a:rPr lang="fr-FR" sz="1400" b="1" dirty="0"/>
                <a:t>.</a:t>
              </a:r>
              <a:endParaRPr lang="en-GB" sz="1400" dirty="0"/>
            </a:p>
          </p:txBody>
        </p:sp>
      </p:grpSp>
      <p:grpSp>
        <p:nvGrpSpPr>
          <p:cNvPr id="19" name="Groep 18">
            <a:extLst>
              <a:ext uri="{FF2B5EF4-FFF2-40B4-BE49-F238E27FC236}">
                <a16:creationId xmlns:a16="http://schemas.microsoft.com/office/drawing/2014/main" id="{B8DDEC7E-B61F-42CF-A6D0-CED5324FBDEA}"/>
              </a:ext>
            </a:extLst>
          </p:cNvPr>
          <p:cNvGrpSpPr/>
          <p:nvPr/>
        </p:nvGrpSpPr>
        <p:grpSpPr>
          <a:xfrm>
            <a:off x="1161954" y="5102049"/>
            <a:ext cx="4229205" cy="810250"/>
            <a:chOff x="2302100" y="5109891"/>
            <a:chExt cx="4229205" cy="810250"/>
          </a:xfrm>
        </p:grpSpPr>
        <p:pic>
          <p:nvPicPr>
            <p:cNvPr id="20" name="Picture 35">
              <a:extLst>
                <a:ext uri="{FF2B5EF4-FFF2-40B4-BE49-F238E27FC236}">
                  <a16:creationId xmlns:a16="http://schemas.microsoft.com/office/drawing/2014/main" id="{C9B3FECF-A70B-45B0-9483-721FA6D34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302100" y="5200911"/>
              <a:ext cx="893237" cy="719230"/>
            </a:xfrm>
            <a:prstGeom prst="rect">
              <a:avLst/>
            </a:prstGeom>
          </p:spPr>
        </p:pic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2AB98AFD-B5A0-4517-9021-A24DB3104A26}"/>
                </a:ext>
              </a:extLst>
            </p:cNvPr>
            <p:cNvSpPr txBox="1"/>
            <p:nvPr/>
          </p:nvSpPr>
          <p:spPr>
            <a:xfrm>
              <a:off x="3397556" y="5109891"/>
              <a:ext cx="313374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/>
                <a:t>Green </a:t>
              </a:r>
              <a:r>
                <a:rPr lang="fr-FR" sz="1400" dirty="0" err="1"/>
                <a:t>with</a:t>
              </a:r>
              <a:r>
                <a:rPr lang="fr-FR" sz="1400" dirty="0"/>
                <a:t> a </a:t>
              </a:r>
              <a:r>
                <a:rPr lang="fr-FR" sz="1400" dirty="0" err="1"/>
                <a:t>number</a:t>
              </a:r>
              <a:r>
                <a:rPr lang="fr-FR" sz="1400" dirty="0"/>
                <a:t> </a:t>
              </a:r>
              <a:r>
                <a:rPr lang="fr-FR" sz="1400" dirty="0" err="1"/>
                <a:t>means</a:t>
              </a:r>
              <a:r>
                <a:rPr lang="fr-FR" sz="1400" dirty="0"/>
                <a:t> the room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b="1" dirty="0" err="1"/>
                <a:t>reserved</a:t>
              </a:r>
              <a:r>
                <a:rPr lang="fr-FR" sz="1400" b="1" dirty="0"/>
                <a:t> in X minutes</a:t>
              </a:r>
              <a:r>
                <a:rPr lang="fr-FR" sz="1400" dirty="0"/>
                <a:t>.</a:t>
              </a:r>
              <a:endParaRPr lang="en-GB" sz="1400" dirty="0"/>
            </a:p>
          </p:txBody>
        </p:sp>
      </p:grp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B3A2570-B7FB-498C-B817-2B25D2AB99EB}"/>
              </a:ext>
            </a:extLst>
          </p:cNvPr>
          <p:cNvSpPr txBox="1">
            <a:spLocks/>
          </p:cNvSpPr>
          <p:nvPr/>
        </p:nvSpPr>
        <p:spPr>
          <a:xfrm>
            <a:off x="7313963" y="1428760"/>
            <a:ext cx="3324039" cy="444930"/>
          </a:xfrm>
          <a:prstGeom prst="rect">
            <a:avLst/>
          </a:prstGeom>
        </p:spPr>
        <p:txBody>
          <a:bodyPr/>
          <a:lstStyle>
            <a:lvl1pPr marL="342891" indent="-342891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dirty="0"/>
              <a:t>Floorplan - </a:t>
            </a:r>
            <a:r>
              <a:rPr lang="fr-FR" sz="1800" dirty="0" err="1"/>
              <a:t>Occupancy</a:t>
            </a:r>
            <a:r>
              <a:rPr lang="fr-FR" sz="1800" dirty="0"/>
              <a:t> View</a:t>
            </a:r>
          </a:p>
          <a:p>
            <a:endParaRPr lang="fr-FR" sz="1400" dirty="0"/>
          </a:p>
          <a:p>
            <a:endParaRPr lang="fr-FR" sz="1400" dirty="0"/>
          </a:p>
          <a:p>
            <a:r>
              <a:rPr lang="fr-FR" sz="1400" dirty="0"/>
              <a:t>               </a:t>
            </a:r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fr-FR" sz="1400" dirty="0"/>
          </a:p>
          <a:p>
            <a:endParaRPr lang="en-GB" sz="1400" dirty="0"/>
          </a:p>
        </p:txBody>
      </p:sp>
      <p:pic>
        <p:nvPicPr>
          <p:cNvPr id="34" name="Picture 8">
            <a:extLst>
              <a:ext uri="{FF2B5EF4-FFF2-40B4-BE49-F238E27FC236}">
                <a16:creationId xmlns:a16="http://schemas.microsoft.com/office/drawing/2014/main" id="{7B13CE06-C309-4B42-9124-D5550C39E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340" b="59934"/>
          <a:stretch/>
        </p:blipFill>
        <p:spPr>
          <a:xfrm>
            <a:off x="8331666" y="881200"/>
            <a:ext cx="1288631" cy="500000"/>
          </a:xfrm>
          <a:prstGeom prst="rect">
            <a:avLst/>
          </a:prstGeom>
        </p:spPr>
      </p:pic>
      <p:grpSp>
        <p:nvGrpSpPr>
          <p:cNvPr id="35" name="Groep 34">
            <a:extLst>
              <a:ext uri="{FF2B5EF4-FFF2-40B4-BE49-F238E27FC236}">
                <a16:creationId xmlns:a16="http://schemas.microsoft.com/office/drawing/2014/main" id="{546664C0-E48D-43E2-9D7C-C7FDF73D6C25}"/>
              </a:ext>
            </a:extLst>
          </p:cNvPr>
          <p:cNvGrpSpPr/>
          <p:nvPr/>
        </p:nvGrpSpPr>
        <p:grpSpPr>
          <a:xfrm>
            <a:off x="6948981" y="3170920"/>
            <a:ext cx="4114341" cy="1815882"/>
            <a:chOff x="6560095" y="2086687"/>
            <a:chExt cx="4114341" cy="1815882"/>
          </a:xfrm>
        </p:grpSpPr>
        <p:pic>
          <p:nvPicPr>
            <p:cNvPr id="36" name="Picture 32">
              <a:extLst>
                <a:ext uri="{FF2B5EF4-FFF2-40B4-BE49-F238E27FC236}">
                  <a16:creationId xmlns:a16="http://schemas.microsoft.com/office/drawing/2014/main" id="{CAC61E83-79D3-4740-9BB2-2EC16F18F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0095" y="2144002"/>
              <a:ext cx="910862" cy="954534"/>
            </a:xfrm>
            <a:prstGeom prst="rect">
              <a:avLst/>
            </a:prstGeom>
          </p:spPr>
        </p:pic>
        <p:sp>
          <p:nvSpPr>
            <p:cNvPr id="37" name="TextBox 40">
              <a:extLst>
                <a:ext uri="{FF2B5EF4-FFF2-40B4-BE49-F238E27FC236}">
                  <a16:creationId xmlns:a16="http://schemas.microsoft.com/office/drawing/2014/main" id="{B2D6A0D8-8D37-454D-AC55-E220B42E8D20}"/>
                </a:ext>
              </a:extLst>
            </p:cNvPr>
            <p:cNvSpPr txBox="1"/>
            <p:nvPr/>
          </p:nvSpPr>
          <p:spPr>
            <a:xfrm>
              <a:off x="7543061" y="2086687"/>
              <a:ext cx="3131375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/>
                <a:t>Red </a:t>
              </a:r>
              <a:r>
                <a:rPr lang="fr-FR" sz="1400" dirty="0" err="1"/>
                <a:t>means</a:t>
              </a:r>
              <a:r>
                <a:rPr lang="fr-FR" sz="1400" dirty="0"/>
                <a:t> the room/desk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dirty="0" err="1"/>
                <a:t>currently</a:t>
              </a:r>
              <a:r>
                <a:rPr lang="fr-FR" sz="1400" dirty="0"/>
                <a:t> </a:t>
              </a:r>
              <a:r>
                <a:rPr lang="fr-FR" sz="1400" b="1" dirty="0" err="1"/>
                <a:t>occupied</a:t>
              </a:r>
              <a:r>
                <a:rPr lang="fr-FR" sz="1400" dirty="0"/>
                <a:t>. The </a:t>
              </a:r>
              <a:r>
                <a:rPr lang="fr-FR" sz="1400" b="1" dirty="0" err="1"/>
                <a:t>icon</a:t>
              </a:r>
              <a:r>
                <a:rPr lang="fr-FR" sz="1400" b="1" dirty="0"/>
                <a:t> </a:t>
              </a:r>
              <a:r>
                <a:rPr lang="fr-FR" sz="1400" b="1" dirty="0" err="1"/>
                <a:t>will</a:t>
              </a:r>
              <a:r>
                <a:rPr lang="fr-FR" sz="1400" b="1" dirty="0"/>
                <a:t> fade out</a:t>
              </a:r>
              <a:r>
                <a:rPr lang="fr-FR" sz="1400" dirty="0"/>
                <a:t> over time. As the </a:t>
              </a:r>
              <a:r>
                <a:rPr lang="fr-FR" sz="1400" dirty="0" err="1"/>
                <a:t>icon</a:t>
              </a:r>
              <a:r>
                <a:rPr lang="fr-FR" sz="1400" dirty="0"/>
                <a:t> fades out, the </a:t>
              </a:r>
              <a:r>
                <a:rPr lang="fr-FR" sz="1400" b="1" dirty="0" err="1"/>
                <a:t>likelihood</a:t>
              </a:r>
              <a:r>
                <a:rPr lang="fr-FR" sz="1400" b="1" dirty="0"/>
                <a:t> </a:t>
              </a:r>
              <a:r>
                <a:rPr lang="fr-FR" sz="1400" b="1" dirty="0" err="1"/>
                <a:t>that</a:t>
              </a:r>
              <a:r>
                <a:rPr lang="fr-FR" sz="1400" b="1" dirty="0"/>
                <a:t> the room </a:t>
              </a:r>
              <a:r>
                <a:rPr lang="fr-FR" sz="1400" b="1" dirty="0" err="1"/>
                <a:t>is</a:t>
              </a:r>
              <a:r>
                <a:rPr lang="fr-FR" sz="1400" b="1" dirty="0"/>
                <a:t> </a:t>
              </a:r>
              <a:r>
                <a:rPr lang="fr-FR" sz="1400" b="1" i="1" dirty="0" err="1"/>
                <a:t>still</a:t>
              </a:r>
              <a:r>
                <a:rPr lang="fr-FR" sz="1400" b="1" i="1" dirty="0"/>
                <a:t> </a:t>
              </a:r>
              <a:r>
                <a:rPr lang="fr-FR" sz="1400" b="1" i="1" dirty="0" err="1"/>
                <a:t>occupied</a:t>
              </a:r>
              <a:r>
                <a:rPr lang="fr-FR" sz="1400" b="1" i="1" dirty="0"/>
                <a:t> </a:t>
              </a:r>
              <a:r>
                <a:rPr lang="fr-FR" sz="1400" b="1" dirty="0" err="1"/>
                <a:t>is</a:t>
              </a:r>
              <a:r>
                <a:rPr lang="fr-FR" sz="1400" b="1" dirty="0"/>
                <a:t> </a:t>
              </a:r>
              <a:r>
                <a:rPr lang="fr-FR" sz="1400" b="1" dirty="0" err="1"/>
                <a:t>going</a:t>
              </a:r>
              <a:r>
                <a:rPr lang="fr-FR" sz="1400" b="1" dirty="0"/>
                <a:t> down</a:t>
              </a:r>
              <a:r>
                <a:rPr lang="fr-FR" sz="1400" dirty="0"/>
                <a:t>. </a:t>
              </a:r>
              <a:r>
                <a:rPr lang="fr-FR" sz="1400" dirty="0" err="1"/>
                <a:t>After</a:t>
              </a:r>
              <a:r>
                <a:rPr lang="fr-FR" sz="1400" dirty="0"/>
                <a:t> a </a:t>
              </a:r>
              <a:r>
                <a:rPr lang="fr-FR" sz="1400" dirty="0" err="1"/>
                <a:t>sensor</a:t>
              </a:r>
              <a:r>
                <a:rPr lang="fr-FR" sz="1400" dirty="0"/>
                <a:t> </a:t>
              </a:r>
              <a:r>
                <a:rPr lang="fr-FR" sz="1400" dirty="0" err="1"/>
                <a:t>is</a:t>
              </a:r>
              <a:r>
                <a:rPr lang="fr-FR" sz="1400" dirty="0"/>
                <a:t> </a:t>
              </a:r>
              <a:r>
                <a:rPr lang="fr-FR" sz="1400" dirty="0" err="1"/>
                <a:t>triggered</a:t>
              </a:r>
              <a:r>
                <a:rPr lang="fr-FR" sz="1400" dirty="0"/>
                <a:t>, </a:t>
              </a:r>
              <a:r>
                <a:rPr lang="fr-FR" sz="1400" dirty="0" err="1"/>
                <a:t>it</a:t>
              </a:r>
              <a:r>
                <a:rPr lang="fr-FR" sz="1400" dirty="0"/>
                <a:t> </a:t>
              </a:r>
              <a:r>
                <a:rPr lang="fr-FR" sz="1400" dirty="0" err="1"/>
                <a:t>takes</a:t>
              </a:r>
              <a:r>
                <a:rPr lang="fr-FR" sz="1400" dirty="0"/>
                <a:t> </a:t>
              </a:r>
              <a:r>
                <a:rPr lang="fr-FR" sz="1400" b="1" dirty="0"/>
                <a:t>15 minutes </a:t>
              </a:r>
              <a:r>
                <a:rPr lang="fr-FR" sz="1400" dirty="0"/>
                <a:t>for the location to show green </a:t>
              </a:r>
              <a:r>
                <a:rPr lang="fr-FR" sz="1400" dirty="0" err="1"/>
                <a:t>again</a:t>
              </a:r>
              <a:r>
                <a:rPr lang="fr-FR" sz="1400" dirty="0"/>
                <a:t> (if not </a:t>
              </a:r>
              <a:r>
                <a:rPr lang="fr-FR" sz="1400" dirty="0" err="1"/>
                <a:t>triggered</a:t>
              </a:r>
              <a:r>
                <a:rPr lang="fr-FR" sz="1400" dirty="0"/>
                <a:t> </a:t>
              </a:r>
              <a:r>
                <a:rPr lang="fr-FR" sz="1400" dirty="0" err="1"/>
                <a:t>again</a:t>
              </a:r>
              <a:r>
                <a:rPr lang="fr-FR" sz="1400" dirty="0"/>
                <a:t>)</a:t>
              </a:r>
            </a:p>
          </p:txBody>
        </p: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18457876-8D19-467A-AD2A-C2AAAA4A3667}"/>
              </a:ext>
            </a:extLst>
          </p:cNvPr>
          <p:cNvGrpSpPr/>
          <p:nvPr/>
        </p:nvGrpSpPr>
        <p:grpSpPr>
          <a:xfrm>
            <a:off x="6951356" y="2146326"/>
            <a:ext cx="4114340" cy="767692"/>
            <a:chOff x="6550347" y="3959999"/>
            <a:chExt cx="4114340" cy="767692"/>
          </a:xfrm>
        </p:grpSpPr>
        <p:sp>
          <p:nvSpPr>
            <p:cNvPr id="39" name="TextBox 42">
              <a:extLst>
                <a:ext uri="{FF2B5EF4-FFF2-40B4-BE49-F238E27FC236}">
                  <a16:creationId xmlns:a16="http://schemas.microsoft.com/office/drawing/2014/main" id="{793F4F37-A5A4-4EDC-88F5-FE18A4DC3270}"/>
                </a:ext>
              </a:extLst>
            </p:cNvPr>
            <p:cNvSpPr txBox="1"/>
            <p:nvPr/>
          </p:nvSpPr>
          <p:spPr>
            <a:xfrm>
              <a:off x="7533312" y="3959999"/>
              <a:ext cx="313137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latin typeface="+mn-lt"/>
                </a:rPr>
                <a:t>Green </a:t>
              </a:r>
              <a:r>
                <a:rPr lang="fr-FR" sz="1400" dirty="0" err="1">
                  <a:latin typeface="+mn-lt"/>
                </a:rPr>
                <a:t>means</a:t>
              </a:r>
              <a:r>
                <a:rPr lang="fr-FR" sz="1400" dirty="0">
                  <a:latin typeface="+mn-lt"/>
                </a:rPr>
                <a:t> </a:t>
              </a:r>
              <a:r>
                <a:rPr lang="fr-FR" sz="1400" dirty="0" err="1">
                  <a:latin typeface="+mn-lt"/>
                </a:rPr>
                <a:t>that</a:t>
              </a:r>
              <a:r>
                <a:rPr lang="fr-FR" sz="1400" dirty="0">
                  <a:latin typeface="+mn-lt"/>
                </a:rPr>
                <a:t> the location </a:t>
              </a:r>
              <a:r>
                <a:rPr lang="fr-FR" sz="1400" dirty="0" err="1">
                  <a:latin typeface="+mn-lt"/>
                </a:rPr>
                <a:t>is</a:t>
              </a:r>
              <a:r>
                <a:rPr lang="fr-FR" sz="1400" dirty="0">
                  <a:latin typeface="+mn-lt"/>
                </a:rPr>
                <a:t> </a:t>
              </a:r>
              <a:r>
                <a:rPr lang="fr-FR" sz="1400" b="1" dirty="0">
                  <a:latin typeface="+mn-lt"/>
                </a:rPr>
                <a:t>not </a:t>
              </a:r>
              <a:r>
                <a:rPr lang="fr-FR" sz="1400" b="1" dirty="0" err="1">
                  <a:latin typeface="+mn-lt"/>
                </a:rPr>
                <a:t>currently</a:t>
              </a:r>
              <a:r>
                <a:rPr lang="fr-FR" sz="1400" b="1" dirty="0">
                  <a:latin typeface="+mn-lt"/>
                </a:rPr>
                <a:t> </a:t>
              </a:r>
              <a:r>
                <a:rPr lang="fr-FR" sz="1400" b="1" dirty="0" err="1">
                  <a:latin typeface="+mn-lt"/>
                </a:rPr>
                <a:t>occupied</a:t>
              </a:r>
              <a:r>
                <a:rPr lang="fr-FR" sz="1400" b="1" dirty="0">
                  <a:latin typeface="+mn-lt"/>
                </a:rPr>
                <a:t>.</a:t>
              </a:r>
            </a:p>
          </p:txBody>
        </p:sp>
        <p:pic>
          <p:nvPicPr>
            <p:cNvPr id="40" name="Afbeelding 39">
              <a:extLst>
                <a:ext uri="{FF2B5EF4-FFF2-40B4-BE49-F238E27FC236}">
                  <a16:creationId xmlns:a16="http://schemas.microsoft.com/office/drawing/2014/main" id="{A9D8B3E4-2B6D-4A75-B4CF-D567AA50C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550347" y="4078084"/>
              <a:ext cx="910862" cy="649607"/>
            </a:xfrm>
            <a:prstGeom prst="rect">
              <a:avLst/>
            </a:prstGeom>
          </p:spPr>
        </p:pic>
      </p:grpSp>
      <p:grpSp>
        <p:nvGrpSpPr>
          <p:cNvPr id="41" name="Groep 40">
            <a:extLst>
              <a:ext uri="{FF2B5EF4-FFF2-40B4-BE49-F238E27FC236}">
                <a16:creationId xmlns:a16="http://schemas.microsoft.com/office/drawing/2014/main" id="{0D349DF0-F384-42D6-90D6-EB6209B17B91}"/>
              </a:ext>
            </a:extLst>
          </p:cNvPr>
          <p:cNvGrpSpPr/>
          <p:nvPr/>
        </p:nvGrpSpPr>
        <p:grpSpPr>
          <a:xfrm>
            <a:off x="6948981" y="5255961"/>
            <a:ext cx="4221285" cy="954107"/>
            <a:chOff x="6550347" y="4994564"/>
            <a:chExt cx="4221285" cy="954107"/>
          </a:xfrm>
        </p:grpSpPr>
        <p:pic>
          <p:nvPicPr>
            <p:cNvPr id="42" name="Afbeelding 41">
              <a:extLst>
                <a:ext uri="{FF2B5EF4-FFF2-40B4-BE49-F238E27FC236}">
                  <a16:creationId xmlns:a16="http://schemas.microsoft.com/office/drawing/2014/main" id="{D5B56DB9-A35B-443A-98E2-AAF458B1E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50347" y="5074166"/>
              <a:ext cx="1394581" cy="70110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9DAFE0-A408-4B72-B305-2C91A6A1EB96}"/>
                </a:ext>
              </a:extLst>
            </p:cNvPr>
            <p:cNvSpPr txBox="1"/>
            <p:nvPr/>
          </p:nvSpPr>
          <p:spPr>
            <a:xfrm>
              <a:off x="8126356" y="4994564"/>
              <a:ext cx="264527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400" dirty="0">
                  <a:latin typeface="+mn-lt"/>
                </a:rPr>
                <a:t>Grey </a:t>
              </a:r>
              <a:r>
                <a:rPr lang="fr-FR" sz="1400" dirty="0" err="1">
                  <a:latin typeface="+mn-lt"/>
                </a:rPr>
                <a:t>means</a:t>
              </a:r>
              <a:r>
                <a:rPr lang="fr-FR" sz="1400" dirty="0">
                  <a:latin typeface="+mn-lt"/>
                </a:rPr>
                <a:t> </a:t>
              </a:r>
              <a:r>
                <a:rPr lang="fr-FR" sz="1400" dirty="0" err="1">
                  <a:latin typeface="+mn-lt"/>
                </a:rPr>
                <a:t>that</a:t>
              </a:r>
              <a:r>
                <a:rPr lang="fr-FR" sz="1400" dirty="0">
                  <a:latin typeface="+mn-lt"/>
                </a:rPr>
                <a:t> </a:t>
              </a:r>
              <a:r>
                <a:rPr lang="fr-FR" sz="1400" dirty="0" err="1">
                  <a:latin typeface="+mn-lt"/>
                </a:rPr>
                <a:t>this</a:t>
              </a:r>
              <a:r>
                <a:rPr lang="fr-FR" sz="1400" dirty="0">
                  <a:latin typeface="+mn-lt"/>
                </a:rPr>
                <a:t> location </a:t>
              </a:r>
              <a:r>
                <a:rPr lang="fr-FR" sz="1400" dirty="0" err="1"/>
                <a:t>should</a:t>
              </a:r>
              <a:r>
                <a:rPr lang="fr-FR" sz="1400" dirty="0">
                  <a:latin typeface="+mn-lt"/>
                </a:rPr>
                <a:t> </a:t>
              </a:r>
              <a:r>
                <a:rPr lang="fr-FR" sz="1400" b="1" dirty="0">
                  <a:latin typeface="+mn-lt"/>
                </a:rPr>
                <a:t>not </a:t>
              </a:r>
              <a:r>
                <a:rPr lang="fr-FR" sz="1400" b="1" dirty="0" err="1">
                  <a:latin typeface="+mn-lt"/>
                </a:rPr>
                <a:t>be</a:t>
              </a:r>
              <a:r>
                <a:rPr lang="fr-FR" sz="1400" b="1" dirty="0">
                  <a:latin typeface="+mn-lt"/>
                </a:rPr>
                <a:t> </a:t>
              </a:r>
              <a:r>
                <a:rPr lang="fr-FR" sz="1400" b="1" dirty="0" err="1">
                  <a:latin typeface="+mn-lt"/>
                </a:rPr>
                <a:t>used</a:t>
              </a:r>
              <a:r>
                <a:rPr lang="fr-FR" sz="1400" b="1" dirty="0">
                  <a:latin typeface="+mn-lt"/>
                </a:rPr>
                <a:t>/ </a:t>
              </a:r>
              <a:r>
                <a:rPr lang="fr-FR" sz="1400" b="1" dirty="0" err="1">
                  <a:latin typeface="+mn-lt"/>
                </a:rPr>
                <a:t>occupied</a:t>
              </a:r>
              <a:r>
                <a:rPr lang="fr-FR" sz="1400" b="1" dirty="0"/>
                <a:t> </a:t>
              </a:r>
              <a:r>
                <a:rPr lang="fr-FR" sz="1400" dirty="0"/>
                <a:t>(eg </a:t>
              </a:r>
              <a:r>
                <a:rPr lang="fr-FR" sz="1400" dirty="0" err="1"/>
                <a:t>checkered</a:t>
              </a:r>
              <a:r>
                <a:rPr lang="fr-FR" sz="1400" dirty="0"/>
                <a:t> pattern due to covid).</a:t>
              </a:r>
              <a:endParaRPr lang="fr-FR" sz="14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671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78F64D3-1460-4311-A71D-D6689CEA1182}"/>
              </a:ext>
            </a:extLst>
          </p:cNvPr>
          <p:cNvSpPr/>
          <p:nvPr/>
        </p:nvSpPr>
        <p:spPr>
          <a:xfrm>
            <a:off x="10473369" y="6489000"/>
            <a:ext cx="1718631" cy="36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9977FD-72EF-4A46-9FB7-BC5F8A7EA458}"/>
              </a:ext>
            </a:extLst>
          </p:cNvPr>
          <p:cNvSpPr/>
          <p:nvPr/>
        </p:nvSpPr>
        <p:spPr>
          <a:xfrm>
            <a:off x="336000" y="369000"/>
            <a:ext cx="11520000" cy="6120000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A3C7C2-71CA-49BC-8E7E-FCA72F7EEF58}"/>
              </a:ext>
            </a:extLst>
          </p:cNvPr>
          <p:cNvSpPr/>
          <p:nvPr/>
        </p:nvSpPr>
        <p:spPr>
          <a:xfrm>
            <a:off x="1149426" y="259800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spc="100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THANK </a:t>
            </a:r>
          </a:p>
          <a:p>
            <a:r>
              <a:rPr lang="en-US" sz="4000" spc="100" dirty="0">
                <a:solidFill>
                  <a:schemeClr val="bg1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D715A5-03EA-4F5D-9693-05793A556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6599" y="4287539"/>
            <a:ext cx="2520000" cy="2520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2948F2A-98AD-45CB-9102-7D7CDBF49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316" y="5418000"/>
            <a:ext cx="2088185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69162"/>
      </p:ext>
    </p:extLst>
  </p:cSld>
  <p:clrMapOvr>
    <a:masterClrMapping/>
  </p:clrMapOvr>
</p:sld>
</file>

<file path=ppt/theme/theme1.xml><?xml version="1.0" encoding="utf-8"?>
<a:theme xmlns:a="http://schemas.openxmlformats.org/drawingml/2006/main" name="MCS theme">
  <a:themeElements>
    <a:clrScheme name="Spacewell">
      <a:dk1>
        <a:srgbClr val="000000"/>
      </a:dk1>
      <a:lt1>
        <a:srgbClr val="FFFFFF"/>
      </a:lt1>
      <a:dk2>
        <a:srgbClr val="FFFFFF"/>
      </a:dk2>
      <a:lt2>
        <a:srgbClr val="C4C4C4"/>
      </a:lt2>
      <a:accent1>
        <a:srgbClr val="FF5C5C"/>
      </a:accent1>
      <a:accent2>
        <a:srgbClr val="45BB86"/>
      </a:accent2>
      <a:accent3>
        <a:srgbClr val="005295"/>
      </a:accent3>
      <a:accent4>
        <a:srgbClr val="00B3BC"/>
      </a:accent4>
      <a:accent5>
        <a:srgbClr val="65C7DB"/>
      </a:accent5>
      <a:accent6>
        <a:srgbClr val="FFC30B"/>
      </a:accent6>
      <a:hlink>
        <a:srgbClr val="024C87"/>
      </a:hlink>
      <a:folHlink>
        <a:srgbClr val="954F72"/>
      </a:folHlink>
    </a:clrScheme>
    <a:fontScheme name="Segoe Ui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tlCol="0" anchor="t"/>
      <a:lstStyle>
        <a:defPPr algn="l">
          <a:defRPr sz="1400" dirty="0" err="1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>
          <a:tailEnd type="triangle"/>
        </a:ln>
        <a:effectLst/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BDC96422-1612-4F49-A02A-0572D57E5036}" vid="{DC94F285-ACCC-4BBC-8716-2EA85E8D70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375214B3BAF642AD083CD93859977E" ma:contentTypeVersion="13" ma:contentTypeDescription="Create a new document." ma:contentTypeScope="" ma:versionID="19875060aad645fb878a068d88aac52c">
  <xsd:schema xmlns:xsd="http://www.w3.org/2001/XMLSchema" xmlns:xs="http://www.w3.org/2001/XMLSchema" xmlns:p="http://schemas.microsoft.com/office/2006/metadata/properties" xmlns:ns3="69e11b3c-2311-4f7a-8cf9-94c8738f9aab" xmlns:ns4="0e949b80-401a-4e1e-a05c-cba5574a15ad" targetNamespace="http://schemas.microsoft.com/office/2006/metadata/properties" ma:root="true" ma:fieldsID="35255e54f782eebf044a79a63a875769" ns3:_="" ns4:_="">
    <xsd:import namespace="69e11b3c-2311-4f7a-8cf9-94c8738f9aab"/>
    <xsd:import namespace="0e949b80-401a-4e1e-a05c-cba5574a15a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11b3c-2311-4f7a-8cf9-94c8738f9a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949b80-401a-4e1e-a05c-cba5574a15a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0DCA63-205C-4D5F-82A4-6F5A1CBFB95C}">
  <ds:schemaRefs>
    <ds:schemaRef ds:uri="0e949b80-401a-4e1e-a05c-cba5574a15ad"/>
    <ds:schemaRef ds:uri="69e11b3c-2311-4f7a-8cf9-94c8738f9aab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EB5E1FB-19C0-43BA-AD91-7E81481708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B10250-23AD-4F20-A7C4-8C6B96BC74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e11b3c-2311-4f7a-8cf9-94c8738f9aab"/>
    <ds:schemaRef ds:uri="0e949b80-401a-4e1e-a05c-cba5574a15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Spacewell</Template>
  <TotalTime>314</TotalTime>
  <Words>770</Words>
  <Application>Microsoft Office PowerPoint</Application>
  <PresentationFormat>Breedbeeld</PresentationFormat>
  <Paragraphs>99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Arial</vt:lpstr>
      <vt:lpstr>Segoe UI Black</vt:lpstr>
      <vt:lpstr>Segoe UI Light</vt:lpstr>
      <vt:lpstr>Segoe UI</vt:lpstr>
      <vt:lpstr>Calibri</vt:lpstr>
      <vt:lpstr>MCS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Julie Isebaert</dc:creator>
  <cp:keywords>Spacewell, company, deck</cp:keywords>
  <cp:lastModifiedBy>Julie Isebaert</cp:lastModifiedBy>
  <cp:revision>5</cp:revision>
  <cp:lastPrinted>2016-09-30T15:55:50Z</cp:lastPrinted>
  <dcterms:created xsi:type="dcterms:W3CDTF">2022-01-17T09:24:23Z</dcterms:created>
  <dcterms:modified xsi:type="dcterms:W3CDTF">2022-12-03T08:46:17Z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0x01010057375214B3BAF642AD083CD93859977E</vt:lpwstr>
  </property>
</Properties>
</file>